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5.xml" ContentType="application/inkml+xml"/>
  <Override PartName="/ppt/notesSlides/notesSlide7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notesSlides/notesSlide10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notesSlides/notesSlide11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57"/>
  </p:notesMasterIdLst>
  <p:sldIdLst>
    <p:sldId id="256" r:id="rId2"/>
    <p:sldId id="668" r:id="rId3"/>
    <p:sldId id="672" r:id="rId4"/>
    <p:sldId id="669" r:id="rId5"/>
    <p:sldId id="673" r:id="rId6"/>
    <p:sldId id="675" r:id="rId7"/>
    <p:sldId id="676" r:id="rId8"/>
    <p:sldId id="674" r:id="rId9"/>
    <p:sldId id="298" r:id="rId10"/>
    <p:sldId id="678" r:id="rId11"/>
    <p:sldId id="679" r:id="rId12"/>
    <p:sldId id="677" r:id="rId13"/>
    <p:sldId id="680" r:id="rId14"/>
    <p:sldId id="682" r:id="rId15"/>
    <p:sldId id="684" r:id="rId16"/>
    <p:sldId id="683" r:id="rId17"/>
    <p:sldId id="671" r:id="rId18"/>
    <p:sldId id="322" r:id="rId19"/>
    <p:sldId id="685" r:id="rId20"/>
    <p:sldId id="340" r:id="rId21"/>
    <p:sldId id="686" r:id="rId22"/>
    <p:sldId id="367" r:id="rId23"/>
    <p:sldId id="368" r:id="rId24"/>
    <p:sldId id="687" r:id="rId25"/>
    <p:sldId id="688" r:id="rId26"/>
    <p:sldId id="689" r:id="rId27"/>
    <p:sldId id="690" r:id="rId28"/>
    <p:sldId id="295" r:id="rId29"/>
    <p:sldId id="302" r:id="rId30"/>
    <p:sldId id="284" r:id="rId31"/>
    <p:sldId id="281" r:id="rId32"/>
    <p:sldId id="287" r:id="rId33"/>
    <p:sldId id="286" r:id="rId34"/>
    <p:sldId id="288" r:id="rId35"/>
    <p:sldId id="280" r:id="rId36"/>
    <p:sldId id="260" r:id="rId37"/>
    <p:sldId id="661" r:id="rId38"/>
    <p:sldId id="656" r:id="rId39"/>
    <p:sldId id="664" r:id="rId40"/>
    <p:sldId id="658" r:id="rId41"/>
    <p:sldId id="657" r:id="rId42"/>
    <p:sldId id="665" r:id="rId43"/>
    <p:sldId id="666" r:id="rId44"/>
    <p:sldId id="660" r:id="rId45"/>
    <p:sldId id="659" r:id="rId46"/>
    <p:sldId id="289" r:id="rId47"/>
    <p:sldId id="290" r:id="rId48"/>
    <p:sldId id="291" r:id="rId49"/>
    <p:sldId id="292" r:id="rId50"/>
    <p:sldId id="293" r:id="rId51"/>
    <p:sldId id="662" r:id="rId52"/>
    <p:sldId id="663" r:id="rId53"/>
    <p:sldId id="264" r:id="rId54"/>
    <p:sldId id="296" r:id="rId55"/>
    <p:sldId id="66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80"/>
    <p:restoredTop sz="68508"/>
  </p:normalViewPr>
  <p:slideViewPr>
    <p:cSldViewPr snapToObjects="1">
      <p:cViewPr varScale="1">
        <p:scale>
          <a:sx n="78" d="100"/>
          <a:sy n="78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1D8645BE-71CF-444E-BEE6-4AB729A7850F}"/>
    <pc:docChg chg="custSel modSld">
      <pc:chgData name="Tom Ristenpart" userId="44426604_tp_dropbox" providerId="OAuth2" clId="{1D8645BE-71CF-444E-BEE6-4AB729A7850F}" dt="2019-03-13T10:28:52.284" v="0" actId="7634"/>
      <pc:docMkLst>
        <pc:docMk/>
      </pc:docMkLst>
      <pc:sldChg chg="addSp">
        <pc:chgData name="Tom Ristenpart" userId="44426604_tp_dropbox" providerId="OAuth2" clId="{1D8645BE-71CF-444E-BEE6-4AB729A7850F}" dt="2019-03-13T10:28:52.284" v="0" actId="7634"/>
        <pc:sldMkLst>
          <pc:docMk/>
          <pc:sldMk cId="3099733163" sldId="298"/>
        </pc:sldMkLst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3099733163" sldId="298"/>
            <ac:inkMk id="5" creationId="{63FE3EBB-CF4A-E648-AE7A-F6326A9EFCAD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3099733163" sldId="298"/>
            <ac:inkMk id="9" creationId="{AF2DA2FD-C3AE-1342-8B54-6CDB7F4F95AB}"/>
          </ac:inkMkLst>
        </pc:inkChg>
      </pc:sldChg>
      <pc:sldChg chg="addSp">
        <pc:chgData name="Tom Ristenpart" userId="44426604_tp_dropbox" providerId="OAuth2" clId="{1D8645BE-71CF-444E-BEE6-4AB729A7850F}" dt="2019-03-13T10:28:52.284" v="0" actId="7634"/>
        <pc:sldMkLst>
          <pc:docMk/>
          <pc:sldMk cId="1093263786" sldId="322"/>
        </pc:sldMkLst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1093263786" sldId="322"/>
            <ac:inkMk id="21" creationId="{821DC74C-A915-1947-8CAC-E421B5CAD405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1093263786" sldId="322"/>
            <ac:inkMk id="38" creationId="{10652CA6-B65F-E840-9051-3BFDE9B86C2D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1093263786" sldId="322"/>
            <ac:inkMk id="41" creationId="{78B91405-4311-9C47-A598-E442C1523776}"/>
          </ac:inkMkLst>
        </pc:inkChg>
      </pc:sldChg>
      <pc:sldChg chg="addSp">
        <pc:chgData name="Tom Ristenpart" userId="44426604_tp_dropbox" providerId="OAuth2" clId="{1D8645BE-71CF-444E-BEE6-4AB729A7850F}" dt="2019-03-13T10:28:52.284" v="0" actId="7634"/>
        <pc:sldMkLst>
          <pc:docMk/>
          <pc:sldMk cId="2196927482" sldId="340"/>
        </pc:sldMkLst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2196927482" sldId="340"/>
            <ac:inkMk id="4" creationId="{3A5E8AC9-A1F6-D74F-816F-27DA8FEFC3E2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2196927482" sldId="340"/>
            <ac:inkMk id="5" creationId="{21E27ED5-5C3A-8445-A04F-4F639F10D2A9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2196927482" sldId="340"/>
            <ac:inkMk id="6" creationId="{CCE40FBA-0021-A44F-8509-EE9DF80DDCBA}"/>
          </ac:inkMkLst>
        </pc:inkChg>
      </pc:sldChg>
      <pc:sldChg chg="addSp">
        <pc:chgData name="Tom Ristenpart" userId="44426604_tp_dropbox" providerId="OAuth2" clId="{1D8645BE-71CF-444E-BEE6-4AB729A7850F}" dt="2019-03-13T10:28:52.284" v="0" actId="7634"/>
        <pc:sldMkLst>
          <pc:docMk/>
          <pc:sldMk cId="1559721109" sldId="669"/>
        </pc:sldMkLst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1559721109" sldId="669"/>
            <ac:inkMk id="3" creationId="{0C68675D-F3CF-5943-9E69-0F0F87CA664F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1559721109" sldId="669"/>
            <ac:inkMk id="7" creationId="{5B7D54BC-898C-6849-9109-5608F01F6F90}"/>
          </ac:inkMkLst>
        </pc:inkChg>
      </pc:sldChg>
      <pc:sldChg chg="addSp">
        <pc:chgData name="Tom Ristenpart" userId="44426604_tp_dropbox" providerId="OAuth2" clId="{1D8645BE-71CF-444E-BEE6-4AB729A7850F}" dt="2019-03-13T10:28:52.284" v="0" actId="7634"/>
        <pc:sldMkLst>
          <pc:docMk/>
          <pc:sldMk cId="1947886157" sldId="674"/>
        </pc:sldMkLst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1947886157" sldId="674"/>
            <ac:inkMk id="3" creationId="{BD32CBC5-B7A9-DC4A-8192-E9F54559E0BE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1947886157" sldId="674"/>
            <ac:inkMk id="5" creationId="{EC6E52E2-8D48-D840-82BF-80A2DF662B47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1947886157" sldId="674"/>
            <ac:inkMk id="9" creationId="{AB4C489D-BD2A-AC4F-A07C-B37AE0207523}"/>
          </ac:inkMkLst>
        </pc:inkChg>
      </pc:sldChg>
      <pc:sldChg chg="addSp">
        <pc:chgData name="Tom Ristenpart" userId="44426604_tp_dropbox" providerId="OAuth2" clId="{1D8645BE-71CF-444E-BEE6-4AB729A7850F}" dt="2019-03-13T10:28:52.284" v="0" actId="7634"/>
        <pc:sldMkLst>
          <pc:docMk/>
          <pc:sldMk cId="89446790" sldId="675"/>
        </pc:sldMkLst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89446790" sldId="675"/>
            <ac:inkMk id="5" creationId="{40C103D0-CAB3-624A-887F-EF45ECF9F713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89446790" sldId="675"/>
            <ac:inkMk id="6" creationId="{5EE1C802-25F1-BD47-9BC6-E9BAD678726A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89446790" sldId="675"/>
            <ac:inkMk id="7" creationId="{827AAA18-B0B5-DA48-A130-5FFEA5392F0B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89446790" sldId="675"/>
            <ac:inkMk id="8" creationId="{7BF04B10-A44E-0448-BE54-74038F5DDCD8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89446790" sldId="675"/>
            <ac:inkMk id="10" creationId="{D073DA96-1C4E-5B44-BF0C-00613E871FB3}"/>
          </ac:inkMkLst>
        </pc:inkChg>
      </pc:sldChg>
      <pc:sldChg chg="addSp">
        <pc:chgData name="Tom Ristenpart" userId="44426604_tp_dropbox" providerId="OAuth2" clId="{1D8645BE-71CF-444E-BEE6-4AB729A7850F}" dt="2019-03-13T10:28:52.284" v="0" actId="7634"/>
        <pc:sldMkLst>
          <pc:docMk/>
          <pc:sldMk cId="2982529311" sldId="678"/>
        </pc:sldMkLst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2982529311" sldId="678"/>
            <ac:inkMk id="6" creationId="{0C21BD89-152F-0B43-B124-2D3EBF151AD0}"/>
          </ac:inkMkLst>
        </pc:inkChg>
      </pc:sldChg>
      <pc:sldChg chg="addSp">
        <pc:chgData name="Tom Ristenpart" userId="44426604_tp_dropbox" providerId="OAuth2" clId="{1D8645BE-71CF-444E-BEE6-4AB729A7850F}" dt="2019-03-13T10:28:52.284" v="0" actId="7634"/>
        <pc:sldMkLst>
          <pc:docMk/>
          <pc:sldMk cId="1972614727" sldId="679"/>
        </pc:sldMkLst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1972614727" sldId="679"/>
            <ac:inkMk id="3" creationId="{4659F798-63CB-044B-B045-3EEE0E8DFE55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1972614727" sldId="679"/>
            <ac:inkMk id="5" creationId="{77DD38F8-AD86-FF4D-BDE5-8DE6599FCFAD}"/>
          </ac:inkMkLst>
        </pc:inkChg>
      </pc:sldChg>
      <pc:sldChg chg="addSp">
        <pc:chgData name="Tom Ristenpart" userId="44426604_tp_dropbox" providerId="OAuth2" clId="{1D8645BE-71CF-444E-BEE6-4AB729A7850F}" dt="2019-03-13T10:28:52.284" v="0" actId="7634"/>
        <pc:sldMkLst>
          <pc:docMk/>
          <pc:sldMk cId="2182778906" sldId="680"/>
        </pc:sldMkLst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2182778906" sldId="680"/>
            <ac:inkMk id="3" creationId="{18CAE76E-49A0-7D42-8405-233398E0FFD6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2182778906" sldId="680"/>
            <ac:inkMk id="5" creationId="{56B12410-B8B1-F74A-8760-9788E43DA2C5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2182778906" sldId="680"/>
            <ac:inkMk id="8" creationId="{DF7ACB91-BBF8-1841-8816-527FD4265DBE}"/>
          </ac:inkMkLst>
        </pc:inkChg>
      </pc:sldChg>
      <pc:sldChg chg="addSp">
        <pc:chgData name="Tom Ristenpart" userId="44426604_tp_dropbox" providerId="OAuth2" clId="{1D8645BE-71CF-444E-BEE6-4AB729A7850F}" dt="2019-03-13T10:28:52.284" v="0" actId="7634"/>
        <pc:sldMkLst>
          <pc:docMk/>
          <pc:sldMk cId="963572934" sldId="686"/>
        </pc:sldMkLst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963572934" sldId="686"/>
            <ac:inkMk id="2" creationId="{D0BA3664-0D92-1742-AB1E-2C5DAE1DC424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963572934" sldId="686"/>
            <ac:inkMk id="3" creationId="{8F957B56-6F1A-D74B-A5BC-2D4E6A2F68A6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963572934" sldId="686"/>
            <ac:inkMk id="8" creationId="{543610A0-4F72-4B44-BFC5-D5A124DD2960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963572934" sldId="686"/>
            <ac:inkMk id="10" creationId="{99691758-AE06-844A-8183-DB1C0B06DB60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963572934" sldId="686"/>
            <ac:inkMk id="11" creationId="{C337B4CC-DD45-0D47-BB66-BF44B6A22A8B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963572934" sldId="686"/>
            <ac:inkMk id="12" creationId="{87DC2BAE-1002-8C45-89CC-86CF407767BB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963572934" sldId="686"/>
            <ac:inkMk id="13" creationId="{C7B8401B-E36C-D749-9F0E-7580A75D75F2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963572934" sldId="686"/>
            <ac:inkMk id="14" creationId="{0E078187-3CCA-F943-9378-161123F12E40}"/>
          </ac:inkMkLst>
        </pc:inkChg>
        <pc:inkChg chg="add">
          <ac:chgData name="Tom Ristenpart" userId="44426604_tp_dropbox" providerId="OAuth2" clId="{1D8645BE-71CF-444E-BEE6-4AB729A7850F}" dt="2019-03-13T10:28:52.284" v="0" actId="7634"/>
          <ac:inkMkLst>
            <pc:docMk/>
            <pc:sldMk cId="963572934" sldId="686"/>
            <ac:inkMk id="15" creationId="{F8479644-E48E-A244-A356-7EBBB33B6EA1}"/>
          </ac:inkMkLst>
        </pc:inkChg>
      </pc:sldChg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685161702" sldId="280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685161702" sldId="280"/>
            <ac:inkMk id="26" creationId="{951DA109-B4FC-B548-B990-EAD8D1C69F93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2117896765" sldId="291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2117896765" sldId="291"/>
            <ac:inkMk id="3" creationId="{04D6A8AE-E338-4842-B15B-B931E49341F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607335400" sldId="656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607335400" sldId="656"/>
            <ac:inkMk id="3" creationId="{C3BCD6BE-0BCF-9246-8EA1-747D66E5ECA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184280189" sldId="657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184280189" sldId="657"/>
            <ac:inkMk id="3" creationId="{5E1F89BB-7D62-234F-84A0-6E468CC96BC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235737819" sldId="660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235737819" sldId="660"/>
            <ac:inkMk id="2" creationId="{1A14FD4D-A5D9-4648-BD63-A84859D5AB6C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1582563484" sldId="661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1582563484" sldId="661"/>
            <ac:inkMk id="2" creationId="{C13BE7B8-1578-B645-97C5-B32B1C899F82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3664922459" sldId="663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3664922459" sldId="663"/>
            <ac:inkMk id="3" creationId="{A7BD3195-1FF2-7440-8018-F85C9E17DAF0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625633960" sldId="664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625633960" sldId="664"/>
            <ac:inkMk id="2" creationId="{EE916A14-C116-DC40-92B0-360F9E9C8FBD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644602073" sldId="665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644602073" sldId="665"/>
            <ac:inkMk id="2" creationId="{5366B46E-D7CA-4E4D-9D33-6708075E3032}"/>
          </ac:inkMkLst>
        </pc:inkChg>
      </pc:sldChg>
      <pc:sldChg chg="addSp">
        <pc:chgData name="Tom Ristenpart" userId="44426604_tp_dropbox" providerId="OAuth2" clId="{0DB9B8D7-5EFF-7E45-92A9-4210345A7488}" dt="2019-03-06T20:44:18.246" v="0" actId="7634"/>
        <pc:sldMkLst>
          <pc:docMk/>
          <pc:sldMk cId="547987786" sldId="666"/>
        </pc:sldMkLst>
        <pc:inkChg chg="add">
          <ac:chgData name="Tom Ristenpart" userId="44426604_tp_dropbox" providerId="OAuth2" clId="{0DB9B8D7-5EFF-7E45-92A9-4210345A7488}" dt="2019-03-06T20:44:18.246" v="0" actId="7634"/>
          <ac:inkMkLst>
            <pc:docMk/>
            <pc:sldMk cId="547987786" sldId="666"/>
            <ac:inkMk id="3" creationId="{8652E2F9-8322-2943-B2C0-E8428068E3E4}"/>
          </ac:inkMkLst>
        </pc:inkChg>
      </pc:sldChg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19678 8164,'35'-16,"-2"-8,-2-7,7 5,-3-2,5 4,3 3,-1-10,3-4,5-5,-12 7,4 4,-4-4,-19 19,-21 2,-29 15,-12 9,-13 11,-1 3,3 3,-6-1,11-4,2 2,2 2,2-5,1-6,-1 0,19-3,24-17,29-4,11-7,7-5,3-2,7-7,-8-1,-2 3,-2 3,-21 6,-22 10,-30 14,-19 10,-3 4,-7 0,1 0,1 1,6-1,4 0,2 0,20-2,23-4,26-18,44-18,11-12,9-7,9-3,-7 3,-4 5,-13 6,-9 6,-7-8,-35 17,-22 2,-32 14,-25 12,-6 8,-15 4,1 2,1 0,1 3,5-7,8 4,6-2,2 2,21-13,20 1,32-25,21-10,15-7,7-12,0 3,0-3,-3 0,-4 2,-12 11,-10-4,-16 8,-17 7,-35 7,-16 14,-22 5,7 2,5-2,2-3,10 0,-3-4,5 2,15-4,8-18,20-8,18-17,10 2,10 2,4 10,3-4,-1 1,1 1,-10 0,-10 9,-23 5,-21 7,-7 4,-10 3,-7 0,17 0,-8 0,27-12,2-9,16 0,20-8,6 6,-4 2,-17 2,-28 5,-19 14,-31 14,9-5,18-4,22-19,32-10,26-16,1 4,1-4,-2 5,-10 4,-16 3,-25 14,-18 7,-11 4,-6 3,-2 0,-4 0,11 0,-5 0,3 0,7-14,14-12,26-14,21-7,22 4,9-2,10-4,6-3,8-5,-5 7,-7 5,-5 3,-4 2,-6 0,-6-3,-17 19,-16-6,-22 8,-21 13,-21 4,-12 5,-12 3,-14 4,-1-3,-6 11,5 1,6 3,11 2,-1-2,16-2,1-3,11-9,43-5,29-17,20-6,13-6,4-6,3 6,1 1,-1-3,-10 10,-5-5,-2 2,-18 17,-27-7,-26 9,-24 8,-6 4,1 5,3 0,3 4,-1-9,1 10,42-8,23 5,25-7,4-4,2 4,-4 0,-3-2,-2-3,0 0,4 5,-13 15,-5 16,-20 9,-18 0,-26 7,-9-2,-8-2,3-8,-3 1,0 0,-2-1,8-9,-6-2,5 0,12-8,16 13,24-15,22-9,16-8,2-6,10-5,-1-5,1 0,0 5,-7-2,4 2,-2 2,-10 3,-6 2,-22 19,-9 9,-24 10,-21 4,-5 3,-12 2,-2 5,-2 0,-3 0,5-2,7-10,11-2,8-3,7-6,12 6,9-4,20-3,13-14,10-9,14-5,5 0,4 0,0 0,-4 0,2 0,-9 0,-3 0,-11 5,-8 9,-21 9,-16 20,-20-3,-6-4,-3 1,-5-6,1 0,-1 0,10-1,3-4,-1 3,14 1,-4-1,19-15,9 0,0-12,21-9,8-5,13-9,-1 0,-22-3,-12-4,-28 11,-17-1,-14 6,-12 7,-11 3,-3 2,0 0,2 0,5 0,-4 0,11 0,15-22,11-11,19-14,19-7,22-3,11-7,9 0,6 1,1-8,8 0,0 0,0-2,0-5,-8-2,-1-1,-3 6,-5 1,-11 4,-8 8,-7 5,-7 8,-9 2,-19 9,-14 14,-10 10,-14 12,-5 16,-4 14,-13 10,-1 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12615 13203 7569,'0'-14'227,"0"0"0,-10 9 0,-4 0 0,-5 10 0,0 12 0,3 11 0,2 15 0,0 11 0,-1 10 0,4 7 0,1 9 139,5 10 0,3-10 1,4 3-1,5-8 1,8-9-1,6-7-173,7-9 0,-2-15 0,10-9 0,4-9-435,7-10 0,-2-7 0,2-9 1,-6-13 186,-6-11 1,-9-16-1,0-8 1,-9-4-1,-10-3 94,-5 0 0,-4 0 1,-8 0-1,-11 1 1,-12 1 199,-7 6 0,-1 4 0,4 11 0,1 8-294,-2 12 1,8 2-1,1 12 1,6 2-787,1 3 1,3 11 0,5 6-1,10 3-1718,8 4 2559,8-1 0,19 0 0,2 1 0</inkml:trace>
  <inkml:trace contextRef="#ctx0" brushRef="#br0">13317 13288 7832,'0'-21'2186,"-10"19"0,8 6-1921,-5 25 0,-2 6 1,1 15-1,4 6-71,1 6 1,3 9 0,0 2 0,0-2 0,0-3-330,0-6 0,3-6 1,4 1-1,9-10-236,10-9 1,0-17-1,10-13 1,2-6-484,2-2 765,2-10 0,-1-11 1,-4-17-1,-1-7-48,2-4 0,-8-3 0,-1 7 0,-6 3 0,-4 8 1270,-5 8-855,5 5 1,-14 21 0,7 12 0,0 12 0,0 2-260,4-3 1,3-2 0,5 1-1,2-3-17,2-5 0,12-7 1,0-14-1,8-7 1,-1-8-211,-2-6 1,-10-5 0,-2-10 0,-4 3 82,-10 5 1,-8-5 0,-11 7 0,0 0-171,0 4 0,-7 6 0,-2 1 0,-3 3 0,-4 5-1245,-3 7 1540,-3 5 0,1 2 0,0 0 0</inkml:trace>
  <inkml:trace contextRef="#ctx0" brushRef="#br0">14529 13161 7569,'10'2'0,"-10"5"964,0 5 0,-10 9 0,10 3 0,0 4-504,0 8 1,0 13 0,0 8-1,0 4 1,0 5-574,0 5 1,0-2 0,0 6 0,0-1-461,0-6 1,8-4 0,1-7 0,3-10-1,4-9-2546,3-10 3119,3-14 0,-1 5 0,0-7 0</inkml:trace>
  <inkml:trace contextRef="#ctx0" brushRef="#br0">14763 13331 7569,'-2'-22'389,"-3"1"1,-2 0 48,3 0 1,1-1 0,6 4 0,4 1-261,7 3 1,5 7-1,2-5 1,3 2-397,4 6 0,-2-6 0,7 3 0,0 3 0,-2 1-671,0 3 889,-3 0 0,-16 10 0,-3 1 0</inkml:trace>
  <inkml:trace contextRef="#ctx0" brushRef="#br0">14700 13607 7569,'-41'26'502,"6"-2"1,9-5 922,9 0 1,10-10 0,17-4-879,11-10 0,10-7 1,14-9-1,4 2-1135,8 5 0,5-3 0,-1 8 588,-4-3 0,4-2 0,-6-7 0</inkml:trace>
  <inkml:trace contextRef="#ctx0" brushRef="#br0">16572 13437 7569,'-22'0'555,"11"0"0,-1 0 0,9 0 0,3 0 0,12 0-133,12 0 1,9-7 0,10 0 0,-1 2 0,3 0-568,5-2 1,-5 5 0,4-5-1,-2 5 1,-2 2-927,-2 0 1,2 0 0,-14 0 1070,2 0 0,-7 9 0,4 3 0</inkml:trace>
  <inkml:trace contextRef="#ctx0" brushRef="#br0">16614 13820 8003,'-21'19'424,"0"-5"0,9-2 0,7-8 189,10 3 1,9-2 0,17-12 0,9-5-412,7 0 1,5-4 0,-2 6 0,4 1 0,1 0-741,-6 4 1,1 2-1,-5 3 1,-7 0-1,-3 0 538,-2 0 0,-7 10 0,5 2 0</inkml:trace>
  <inkml:trace contextRef="#ctx0" brushRef="#br0">17359 13012 8417,'-21'21'292,"-1"3"1,-1 6-1,-6 11 1,-6 11 44,-5 9 0,-15 7 0,-9 20 1,-9 4-1,34-43 0,0 1-292,0 2 1,0 0 0,5-2 0,0-1 0,-37 48 0,7-5 0,7-9 66,8-10 1,15-18 0,13-10-113,12-8 0,25-20 0,8 2 0</inkml:trace>
  <inkml:trace contextRef="#ctx0" brushRef="#br0">17018 13246 7339,'-21'-7'922,"0"0"1,0-1 0,-1 1 0,3-2 960,5-3 1,5 5-1899,9-7 0,2 9 0,5-2 0,7 5 0,5 4-145,3 5 0,-1 5 0,3 9 0,2 0 0,2 3-93,-2 4 0,5-2 0,-3 10 0,0-1 97,3-2 1,-7 8 0,6-8-1,-1 2 100,-1 0 0,1-6 0,-6 4 1,3-2-1,3-5-10,-3-3 1,-3-2-1,-2 1 1,-2-1 249,-4 0 0,1-7 83,-9 1 1,-12-1-1,-13 5 334,-8-5-487,-12 5 1,9-5 0,-11 14 0,-7 5 110,-5 0 1,2 5-1,-4-7 1,2 0 0,5-1-322,2-4 0,12-2 0,7-3-767,9 0 1,10-9 0,16-5 0,13-7 862,11-7 0,16-14 0,6-12 0</inkml:trace>
  <inkml:trace contextRef="#ctx0" brushRef="#br0">19082 13246 7569,'-2'-22'414,"-6"4"1,-6 3 0,-5 8 0,-4 5 0,-3 2 279,-3 0 1,-1 16-1,1 6 1,-4 1-1,-2 3-537,-1 3 0,3-3 0,-2 7 0,6 0 0,6-2-230,1-1 1,11-1 0,4-8 0,4 0-204,3 0 0,5-6 0,7-4 0,11-1-52,8-5 0,5-1 0,8 1 0,4 4 0,1 1 184,-1-1 0,-3 8 0,-3-1 0,1 8 0,-3 4 411,-5-2 0,-6 5 1,-15 0-1,-7-1 325,-5 1 1,-6 7-1,-11-3 1,-11 3-59,-4-2 1,-18 4-1,3-7 1,-4 2-1,-3-2-409,5-2 0,-5-3 0,4-6 0,8-3-2940,9-5 2815,8 5 0,11-26 0,2 4 0</inkml:trace>
  <inkml:trace contextRef="#ctx0" brushRef="#br0">19465 13480 7569,'0'14'451,"0"0"1,0 2 0,2 3-91,5 3 0,-2 8 0,7 6 0,0 4 0,-3 5-311,1 4 1,4-4 0,-5 5 0,1-5 0,-1-5-100,-4-5 1,4 3 0,-2-9 0,-2-3 0,-3-3 86,-2-2 0,-2-9 76,-5-5 1,-5-4-1,-9-8 1,0-7-27,-1-9 0,1-15 0,0 1 1,0-8-1,-1-6-124,1-8 0,7-11 1,2-6-1,5-1 0,9-3-126,10 2 1,16-4-1,8 9 1,6 3-29,8 1 1,2 13 0,5 7 0,-8 9 0,-4 12 172,-2 10 0,-3 6 1,-4 10-1,-8 0 229,-4 0 0,-6 17 0,-3 6 0,-11 8 0,-8 9 49,-11 7 1,-13 5 0,-7 7 0,-8-4 86,-7-3 0,13-3 0,-4-9 0,8-4 1,7-8-1220,3-4 0,13-5-2885,10-5 3756,19-5 0,24-27 0,11-6 0</inkml:trace>
  <inkml:trace contextRef="#ctx0" brushRef="#br0">20209 13182 7569,'-14'0'1198,"0"2"-594,-3 5 0,8 5 0,2 12 0,5 4 418,2 8-878,0 4 0,7 5 0,2 2 1,1 5-119,-1 2 1,5-4-1,-4 4 1,-1-2-1,1-5-3,-6-2 1,6-5 0,-3-2-1,-2-5-361,-3-2 0,-2-3 100,0-6 1,-10-11-1,-1-8 139,-1-15 1,-5-5 0,8-18 0,-1-5 0,1-5-17,4-5 1,3-16 0,4 2 0,5-2-60,7 0 1,5 5 0,5 2 0,4 4 160,8 3 1,4 10 0,3 9 0,-1 2 0,1 7-10,-1 8 1,1-1 0,-1 10 0,1 3 0,-1 1 59,1 3 0,-3 2 0,-4 6 1,-10 6 50,-10 5 0,-6 4 0,-10 3 0,-5 5 351,-9 2 1,-10 10 0,-19 9-1,-1 0 1,-6 2 236,-7 0 0,5-7 1,5 5-1,9-4-321,10-6 1,6 3 0,8-17-1,10-4 1,8-5-99,10-5 0,22-9 1,11 2-1,10-5-136,9-2 1,10-7 0,-5-2 0,-3-1-235,-2 1 1,-4 2-1,-3 7 1,-5 0 0,-4 2-739,-10 5 0,-4 5 0,-13 9 0,1 3 1,-5 4-1336,0 8 2185,-10-6 0,10 11 0,-7-8 0</inkml:trace>
  <inkml:trace contextRef="#ctx0" brushRef="#br0">15721 16669 7569,'7'-14'0,"0"-1"160,-2-1 0,-3 4 1,-2-2-1,-2 0 0,-3 0 1,-5 2-1,-1 2 1,-6 6-1,-2 1 0,-4 3 396,-6 0 1,3 0 0,-9 0 0,-3 0 0,-2 3 0,-3 4-288,1 7 1,-1 5 0,1 4 0,-1 3 6,0 3-265,1-1 1,9-7 0,4 3 0,8 2-229,7 2 1,5 1 0,11-11-62,5-3 0,14 1 0,15-9 0,6 0 3,8 3 1,4-8 0,8 8 0,-3-3-1,-5 2 122,-2 3 0,5 2 0,-7 5 0,-6-2 333,-6-3 0,-5 0 0,-9 7 1,0 0-1,-8 1 492,-4-1 1,-5 3 0,-7 2 0,-2 2-213,-5-2 0,-12 0 0,-12 0 1,-2 2-1,-5-2-269,-2-2 0,-3-3 0,1 0 0,-1-2-980,1-5 0,-1 3 0,3-10 1,5-2-4205,6-3 4993,15-2 0,5-9 0,9-3 0</inkml:trace>
  <inkml:trace contextRef="#ctx0" brushRef="#br0">15955 16881 8435,'0'22'339,"2"-1"1,5 3 0,7 1-1,5 6 55,3 2 0,-1 0 0,3 5 1,2-2-139,2 1 1,0 4 0,-6 1 0,-1-2 0,-2-2-132,-5-3 1,2-6 0,-8 4 0,-4-2-1,-1-5-281,-3-3 0,0-2 0,-3-2 0,-4-4-21,-7-8 1,-5-5 0,-2-2-1,-3-2 1,-2-5-332,-2-8 0,-8-13 0,8-7 1,2-6 130,2-1 0,3-10 0,2-5 1,5-2-1,7 0 128,5 2 1,4 10 0,5-5 0,10 5 164,9 4 0,9-4 1,12 14-1,3 0 136,-3 5 1,-2 4 0,0 5 0,0 3 0,0 4 209,-5 2 0,-9 3 0,2 7 0,-5 3 170,-9 4 0,-7 5 1,-17 9-1,-7 2 18,-9 6 0,-14-3 0,-3 7 1,-7-2-410,-5-5 0,3 4 0,9-1 0,5-3 0,0-5-971,0-7 1,16 5 0,6-7 929,13 0 0,19-3 0,12-9 0</inkml:trace>
  <inkml:trace contextRef="#ctx0" brushRef="#br0">16636 16860 7569,'11'-2'788,"-4"-5"-618,-4 4 1,-6 3 0,-1 14 0,-3 5 235,2 3 0,3 6 0,2 3 1,0 2-82,0 5 1,9 2 0,3 2 0,2 1 0,0-1-139,3 1 0,-1-3 0,1-2 0,-3-5 1,3-2-162,1-5 0,-3-5 0,-4-5 0,1-4 126,0-2-286,-7-3 0,4-17 1,-11-4-1,-5-7 1,-7-8-325,-5-6 0,5-5 0,2-3 0,0 1 0,2-3-153,1-5 1,4 5 0,12-4 0,8 6 402,3 8 0,13-5 0,5 7 0,4 0 110,2 4 0,1 6 0,2 1 1,2 1-1,3 2 127,-3 5 1,-2-3-1,-5 10 1,-2 3-1,-5 1 215,-2 3 1,-12 3 0,-12 4-1,-5 7 127,-2 5 0,-9 9 1,-8 3-1,-9 2 202,-9 5 1,-13 2 0,-4 0 0,0-2 0,0-5-12,5-2 0,9-1 1,5-4-1,2 3-383,5-3 1,10-10-1,4-2 1,5 1-222,9-4 0,17 6 1,17-10-1,4-2-523,2-3 0,3-2 1,3 0-1,1 0 1,-1 0-208,-4 0 0,-1 0 0,0 0 1,-3 0-1,-2 2-1342,-3 6 2114,-9-6 0,14 7 0,-7-9 0</inkml:trace>
  <inkml:trace contextRef="#ctx0" brushRef="#br0">18295 16988 7946,'-33'11'330,"-5"1"1,10-7 0,2 2-1,4 0 1533,8 3-1714,5-8 0,20 7 1,11-6-1,11 2 1,9 2-261,8-3 1,4-1-1,8-3 1,-3-3-663,-2-4 0,-8 5 0,6-5 0,-3 4 773,-5 3 0,-2-9 0,-3-3 0</inkml:trace>
  <inkml:trace contextRef="#ctx0" brushRef="#br0">18167 17328 7569,'-9'7'1793,"11"0"-1741,17-2 1,5-3-1,11-2 1,1 0-1,1 0 1,4 0 71,3 0 0,4-2 0,-6-3 0,1-2-488,-1 2 1,1-4-1,-3 2 364,-4 2 0,4-7 0,-7 0 0</inkml:trace>
  <inkml:trace contextRef="#ctx0" brushRef="#br0">18720 16818 7569,'-12'2'262,"8"3"89,8 2 1,8 2 0,12-4 0,7 4-1,9 1-232,7-1 1,12 5-1,-2-4 1,4 2-70,3 4 1,-7-4-1,-3 2 1,-4 0-1,-8 1 11,-4-1 0,-5 0 0,0 7 0,-9 0 0,-10 1 138,-4-1 1,-6 0 0,-11 3-1,-9 2-67,-10 2 1,-7 1-1,-12-6 1,-5 6-1,-7 6-132,-4 5 0,-3 3 0,0-1 0</inkml:trace>
  <inkml:trace contextRef="#ctx0" brushRef="#br0">20954 16690 7569,'9'-21'0,"3"-1"182,0 1 1,0 7 0,-7 0-1,2-3 1,-3-2 0,-4 1 0,-7 3-1,-7 8 271,-5 5 1,-4 2-1,-3 2 1,-5 8-1,0 11 1,-2 12-1,2 7 451,1 3-446,1 9 0,10 2 1,5 10-1,7 0-210,5-1 0,16-8 0,12-6 0,16-4 1,10-5-428,7-4 1,10-13 0,4-11 0,1-2-348,-1-6 0,-5-13 0,-11-12 1,-7-10 170,-5-2 1,-15-14 0,-8 4-1,-18-4 1,-15-3 193,-18 1 0,-11-3 0,-10 4 1,-6 1-1,-8 5 53,-7 4 0,7 14 1,-2 1-1,9 9 77,5 4 1,5 3-1,14 9-228,12 5 1,11 5-1,17 9 1,10 1 0,11 1-924,15 6 0,9-6 1182,11 6 0,11-6 0,1-1 0</inkml:trace>
  <inkml:trace contextRef="#ctx0" brushRef="#br0">21571 16839 7569,'21'-21'168,"-7"-1"1,-2 1 0,-2 0 470,-6 0 1,-1-1 0,-3 1 498,0 0 1,-3 2-759,-4 5 0,5 9 0,-5 17 0,2 9 0,0 5-91,-2 5 0,0-1 0,7 8 0,0-5-75,0-2 0,10 4 0,4-4 0,7 0 0,5-3-324,2-9 1,10 0 0,0-12-1,9-2-84,10-3 1,-3-2 0,1-2-1,-3-5 1,-3-7-959,3-5 0,-16 0 0,-1 2 1,-9 5 1013,-4 3 1,-13 2 858,-9 7 0,-2 9 1,-12 6-9,-3 3 0,8 4 0,4-1 0,10-2-590,9-5 0,14-5 1,8-11-1,4-5-194,2-7 0,1-5 1,-3-5-1,-5-2 1,-6-4-131,-6-3 1,-11-3-1,-5-4 1,-4 2-78,-3 3 1,-3 2 0,-4-3-1,-5 5 1,-4 3-204,-5 0 0,11 7 1,-11 9-1,4 0-354,6 0 1,3 7 0,16-2-181,6 5 1,7 2 1014,7 0 0,5-10 0,10-1 0</inkml:trace>
  <inkml:trace contextRef="#ctx0" brushRef="#br0">22932 16456 7569,'31'-12'289,"-7"-7"1227,4 5-1029,-4 5 0,-12 9 0,-5 16 0,-7 8 0,-5 7-25,-2 2 0,0 2 0,7 8 0,0-1-215,0 1 1,0-1 0,0 1 0,2-1-195,5 1 0,-2-3 0,9-2 1,3-5-1,2-2-344,2-5 0,0-10 0,3-4 0,2 0 0,2-3-1600,-2 1 1,-2-6 1209,-3-11 1,-9-5-1,-5-9 1,-5-2 155,-2-6 0,-9-1 525,-5-6 0,-15-14 0,-4 6 0</inkml:trace>
  <inkml:trace contextRef="#ctx0" brushRef="#br0">23145 16711 7732,'-21'-28'0,"0"-3"0,-1 1 312,1-1 1,7-5 0,2 8 0,3 2 0,4 0 64,2-2 1,13 4 0,4-4 0,7 4-1,5 3-199,3 0 0,11-1 1,0 1-1,10 2-327,4 5 0,-4-3 0,6 8 0,1 0-384,-2-1 1,-3 3 0,-10 7-1,-2 2 1,-4 3 532,-8 2 0,-4 19 0,-3-2 0</inkml:trace>
  <inkml:trace contextRef="#ctx0" brushRef="#br0">23081 16711 7569,'-42'22'0,"-1"-11"0,3-4 1817,5-4 1,16-3-1332,19 0 1,28-3-1,24-1 1,12-6 0,9 1-1374,3-1 1,-1 3 0,3 7 886,-7 0 0,-5 10 0,-2 2 0</inkml:trace>
  <inkml:trace contextRef="#ctx0" brushRef="#br0">9615 17030 7569,'12'-2'134,"-5"-5"1,-4 2 0,-3-9 0,-3 0 0,-4-1 0,-7 4 0,-5 1 161,-2 6 0,-3 4 1,-2 7-1,-2 7 1,0 7-44,-3 7 0,5 5 1,-7 10-1,0 2 17,-1 4 1,8-1-1,-2 6 1,7-2-1,7-5 8,7-2 0,4-2 1,3-3-1,3-5 0,6-4-341,12 0 0,3-8 0,11 6 0,3-8-107,2-7 0,3 5 0,2-7 0,2 0-248,3-5 0,7-3 0,-5 1 1,0 2 417,0-2 0,7-12 0,-5-5 0</inkml:trace>
  <inkml:trace contextRef="#ctx0" brushRef="#br0">10105 17051 7569,'-10'12'135,"6"-2"205,-11-10 0,11 2 1,-3 5-1,7 10-148,7 9 0,4 0 1,11 9-1,-1 3 17,0 2 1,1 5-1,-1 2 1,0 3-1,-2-3-24,-5-2 1,3-3-1,-8-1 1,1-6 24,-1-7 1,5 3 0,-7-3-541,-2-2 124,-3-11 0,-4-8 0,-5-14-170,-7-8 0,-5-13 0,-2-7 0,2-8 0,2-4 137,3-3 1,7-2 0,-5 3 0,3-6 0,4-1-41,3-1 0,4 10 0,5-3 0,10 5 263,9 3 0,7 9 1,9 4-1,1 6 154,-1 1 1,3 1 0,2 2 0,3 3-1,-3 4 46,-2 2 1,-5 3 0,-4 7 0,-8 0-83,-4 0 1,-10 10-1,-2 4 1,-5 5-1,-9 5 160,-10 4 0,-12 5 0,-9 12 0,-9 2 141,-3 3 0,0 6 0,5-6 0,4-5-224,8-7 1,4-1-1,5-8 1,5-3-1,7 0-190,5 2 1,11-11 0,8 4-1,9-5-2,9-4 0,8 5 1,4-10-1,5-2 1,0-3-358,0-2 1,5 0 0,-5 0-1,2 0-287,5 0 1,2-7 0,3-3 0,-2-1 656,-6-6 0,6-2 0,-8-2 0</inkml:trace>
  <inkml:trace contextRef="#ctx0" brushRef="#br0">11934 17179 7719,'-7'0'287,"14"0"-388,19 0 1,14-9 0,12-3 0,10-2-1,9-1 311,4-1 1,3 6 0,7 1 0,-2 2 0,-5 0-309,-7 2 1,-7-4 0,-7 2 0,-10 2-581,-9 2 678,-8 3 0,-18 19 0,-2 5 0</inkml:trace>
  <inkml:trace contextRef="#ctx0" brushRef="#br0">11955 17562 7569,'-11'-3'68,"8"-1"0,15-3 196,16 2 0,17-5 0,7 1 0,3-1 0,4-1-197,2-1 1,10 7 0,0-4 0,-2 2 0,-3 0-456,-2 2 0,-8 2 1,-4 1-1,-4-3 388,-8-2 0,-2-9 0,4 4 0</inkml:trace>
  <inkml:trace contextRef="#ctx0" brushRef="#br0">13019 16754 7726,'-9'-12'2111,"6"5"-1940,-4 14 1,7-2-1,7 9 1,10 2-140,9 3 0,7 10 0,12-1 0,2-2 0,5-2-196,2-3 1,-4-7 0,7 0 0,0 3 57,-3 2 0,3 2 0,-12 0 0,-8 0 1,-6 1 226,-12-1 0,-7 0 0,-12 3 0,-5 4 463,-9 8 1,-17 4-1,-21 2 1,-5 1-1,-6-3-159,-6-5 0,-2 6 0,10-8 0,6 2-1252,13 1 1,9-8 826,11 7 0,1-9 0,0 5 0</inkml:trace>
  <inkml:trace contextRef="#ctx0" brushRef="#br0">8573 16605 8376,'0'21'0,"0"5"123,0 10 0,0 9 1,0 21-1,0 7 0,0 17 1,0 21-1,0-47 1,0 2-1,0 4 0,0 1 1,-1 1-1,0 0 1,-1 2-1,-1-1 0,-1-1 1,1 0-1,0-1 1,1 0 75,0-4 1,2-2 0,0-2 0,2-3 0,5 37 0,7-12 0,8-12 0,6-12-37,7-11 1,8-3-1,4-18 1,8-3-55,6-3 1,15-4 0,18-5 0,6-7-44,8-4 0,10-6 0,-51 1 0,1-3 0,3-1 0,0-2 0,2-2 0,1-1-67,0-3 1,1 0 0,-1 2 0,0 0-1,2-3 1,0-1 0,1 2 0,2 0 0,2 0-1,1 0-88,2 0 0,0 2 1,-3 0-1,1 0 1,-2 1-1,0 1 1,1-1-1,-1 0 64,1 1 1,-1-1 0,0 1-1,1-1 1,1 0 0,1 1-1,-1 0 1,-1 1 0,1-1-1,-1 1 26,-1-2 0,1 1 0,4 2 0,0-1 0,-1-4 0,0 0 0,3 3 0,1 1 30,0 2 1,-1 0-1,-4 1 1,-1 0-1,0-2 1,-1 0-1,1 1 1,-1 2-1,0 0 1,-1 0-31,-1 3 1,-2 0 0,-2 0 0,-1 1-1,-3 1 1,0 0 0,-2 0 0,-1 0-5,1 0 1,-1 0 0,-2-1 0,0 0 0,4-1 0,0-1 0,-2 0 0,-1-1-1,-3 1 1,-1-1-7,-1 0 1,-1-1-1,3-1 1,0 0-1,4-4 1,1-1-1,-1 0 1,1 0 12,0 1 0,-1-1 0,2 0 0,0 1 0,-3-1 0,0 0 0,0 1 0,1-1 0,3 1 0,0-1-40,0 0 0,0 1 0,0 2 0,0 2 0,0-1 0,-1 2 0,-2 0 0,-1 0-54,-2 2 1,0 2-1,-1-1 1,0 1-1,-2 1 1,1 0-1,-1 0 1,-1 0-1,59 0-26,-58 0 0,-1 0 1,55 7-1,-2 3 1,-6 2-1,-1 2 88,-1-3 0,-4-1 0,2-10 0,2 0 159,-4 0 1,4 0 0,-7 0-1,5 0-110,3 0 1,-1 0 0,0 0-1,1 0 1,-3 0-234,-5 0 0,10 0 1,-8 0-1,-1 0 157,-3 0 0,2 0 0,-7 0 0,-2 0 0,0 0 226,2 0 0,-5 0 0,6 0 0,-4-2 73,4-6 1,-6 6 0,8-5 0,-1 5 0,5 2-321,5 0 0,3 0 1,-1 0-1,3 0 1,2 2-72,2 5 0,8-5 0,-5 6 0,0-6 68,-1-2 1,-4 0 0,-9 0 0,-3 0 0,3-2 192,2-6 0,2 4 1,1-8-1,2 3 17,4 4 1,-4-5-1,7 3 1,-3 0-1,3 0-56,2 0 0,-5 0 0,6 5 1,-1-3-110,0-2 1,-7 0 0,3 7 0,-6-3 0,-4-1 190,-4-4 0,-6-1 0,-11 4 1,-5-2 36,-7 2 1,-7-4 0,-5 0 0,-5-1 0,-2 1 9,-5 4 1,-2-4-1,-2-1 1,-3 1-366,-5-1 1,3-6 0,-9-1 0,-6-7-164,-6-4 1,-8-3 0,-9 3-1,0-7 77,0-6 0,-2-11 0,-3-4 0,-2-6 0,0-6-103,-3-10 1,8-2 0,-5-22 0,5-7 203,2-9 0,0 56 0,0-1 0,0-1 0,0 0 0,0 2 0,0-1-42,0-57 1,0 58 0,0 1-1,0-52 1,0 1 0,0 6 179,0 7 1,-7 12 0,-3 11 0,-2 5 238,-4 10 0,-3 6 0,-5 13 0,-2 2 0,-5 4 64,-2 8 0,-2 14 0,-10 7 1,-2 4 101,-3 3 0,-4 0-204,-3 0 0,0 10 0,-14 2-65,5-1 0,-9 6 0,-8-8 0,-9 1-139,-5-1 1,-7 8 0,-14-5 0,53-6 0,0-1-1,-4 0 1,0 0-22,-2 0 1,-2-1-1,0-1 1,0-1 0,-3 3-1,0 2 1,-1-1-1,-2 0-125,-2 0 1,-1-1-1,2-2 1,0-1-1,-1 2 1,1-1-1,1-1 1,2-1-112,4-2 0,-1 2 251,-5 3 0,0 1 1,5-4-1,-1 0 1,-7 3-1,-1 0 1,2-3-1,1 0 87,1-1 0,-1 0 1,-2 0-1,-1 0 0,2 0 1,-1 0-1,-2 0 1,0 0-1,-2 0 0,0 0 3,-3 0 1,0 0 0,0-3 0,-1-1-1,-5 0 1,1 1 0,-1 0 0,0 1-88,-1 0 1,-1 2 0,-4-1-1,1 2 1,2-1 0,2 0-1,3 0 1,2 0 0,1 0 0,2 0-31,4 0 1,0 0 0,2-1-1,-1 2 1,-2-1 0,0 2-1,1 0 1,0 1-4,2 0 0,1 1 0,-3 3 1,0 0-1,3-3 0,-1-1 1,-3 0-1,0 1 0,-3 0 1,-1 2-2,-3 0 1,-1 2-1,-5 1 1,-2 1 0,-4 0-1,0 1 1,-5 0 0,0-1-77,-4 1 1,-1-1 0,0 1 0,-1 0 0,0-1 0,1 1 0,2 0 0,2-1 0,-1 1 0,2-1 143,-1 1 1,2 0 0,7-1 0,1 1 0,-3 0 0,1-1 0,4 1 0,2 0 19,3-1 1,1 1-1,6-1 1,0 1-1,4 0 1,1-1-1,-2 2 1,0 0-1,0 1 1,-1 0 16,-2 1 1,1 0-1,1 1 1,1-1 0,0-4-1,0-1 1,3-1 0,2 0 42,2 0 0,0-2 1,1-3-1,2-1 1,7 2-1,2-1 0,2-1 1,1-2-1,-58 0 201,8 0 0,12 0 1,9 0-1,8-2-327,4-5 1,14 2 0,-2-7 0,2 1 0,2 1-170,-6 1 0,4-1 0,-9 6 0,2-4 162,0 4 0,0-6 1,5 3-1,-3 2 0,-2 3 68,3 2 0,2 0 0,2 0 0,0 2 262,0 6 1,7-6-1,1 7 1,-1-2-1,0 3-341,0 2 0,1 0 1,-8 4-1,0-2-12,0 3 1,0-1-1,3 1 1,2-3-1,2 3-207,-2 1 0,5-3 0,-3-4 0,0 1 340,3 0 0,0-7 0,6 2 0,-1-5 0,1-2 166,3 0 0,-4 0 0,-1 0 0,3 0-316,2 0 1,-5 0 0,-2 0 0,-2 0 0,-5 3-86,-3 4 1,-1 4-1,-1 11 1,0-3-2,0-5 0,3 5 0,2-7 0,4 2 0,3-2 177,5-3 0,4-2 0,8-7 0,7 0 668,4 0 0,3 0-299,-1 0 0,11-2-627,3-5 1,-3 4 35,-4-4 0,-3 7 1,-4 5-1,1 4 0,0 3 119,-1 5 0,1 2 0,0-1 0,0-1-16,-1-3 0,8 7 1,2 8-1,3-1 0,4 3 22,3 4 1,4 8-1,5 6 1,7 8-207,5 5 0,0-6 0,-2 1 0,-3 2 0,5 0 285,7-2 0,-2 4 0,6-7 0</inkml:trace>
  <inkml:trace contextRef="#ctx0" brushRef="#br0">18295 16435 7569,'-10'0'169,"10"0"1,12 0-1,7 0 1,5-2-1,4-3 76,8-2 1,11-10-1,5 3 1,2-5-1,8-2 1,4 0-273,5-1 0,2 8 0,-4 0 1,-1 0-309,-6 2 1,-8-5 0,-12 10-1,1 3 1,-3 1-1008,-4 3 1342,-6 0 0,-18 10 0,-2 2 0</inkml:trace>
  <inkml:trace contextRef="#ctx0" brushRef="#br0">18274 16158 7569,'-26'0'134,"18"0"0,30-16-27,34-5 1,18-5 0,11 2 0,12-2-34,7-2 0,2-8 0,0 8 0,-2 4-71,-4 8 0,-8-1 1,-14 8-1,-10-1 1,-8 1-1700,-11 4 1696,-4 3 0,-2-8 0,-1-1 0</inkml:trace>
  <inkml:trace contextRef="#ctx0" brushRef="#br0">18529 15861 7569,'12'-21'11,"-8"2"0,-8 4 17,-11 8 0,-15 17 1,-10 11-1,-10 12 1,-4 7 120,-6 3 0,-3 9 1,-6 5-1,-2 2 17,3-3 0,4 3 0,7-9 0,10 0 0,9-1 243,10 1 1,6-3 0,8-9-1,7-5-297,5-2 1,11-3 0,5-9 0,8-3-1,6-4 77,7-2 1,6-3-1,4-7 1,4 0-334,8 0 1,-3 0 0,1-3 0,-1-1-1,-4-3-951,-5 2 0,2 0 0,-14 0 1095,0-2 0,7 0 0,-7 7 0</inkml:trace>
  <inkml:trace contextRef="#ctx0" brushRef="#br0">19188 15691 7569,'-12'0'-94,"-6"0"0,6 2 0,-2 3 0,-1 4 1,-4 3-1,-4 7 351,-6 7 0,-15 7 0,-1 10 0,-7 1 31,-7 6 1,-3-3 0,-2 10 0,0 2 0,3 2-148,4 3 1,-2-7-1,10-3 1,4-2-1,7-7-606,9-7 1,15 0 0,7-10 464,5-2 0,21-2 0,4-3 0</inkml:trace>
  <inkml:trace contextRef="#ctx0" brushRef="#br0">18167 15669 7569,'-14'3'209,"2"4"1,5 7 0,7 7 104,5 8 0,18 4 0,1 12 0,7 4 0,7 6-32,2-1 0,5 10 1,2-3-1,5 10-141,2 5 1,5-13 0,12 6 0,7-1 0,5-4-645,2-5 0,7 0 0,3-7 1,-1 3 502,1 4 0,-12-7 0,-10 0 0</inkml:trace>
  <inkml:trace contextRef="#ctx0" brushRef="#br0">12104 16754 7569,'15'0'0,"-1"0"2,2 0 0,13 0 0,6 0 0,8-3 1,6-4-1,8-4 0,4-4 0,3 1 0,0 0 1,0 0-1,-3 2 0,-2 0 62,-2 0 0,-7 5 1,2-4-1,-5-1 1,-9 2-497,-5 1 1,-5 2 431,-6 7 0,-11 0 0,-1 0 0</inkml:trace>
  <inkml:trace contextRef="#ctx0" brushRef="#br0">12126 16562 5745,'21'-7'404,"3"-2"0,4-5 0,10-8 0,9-6 0,10-3-76,4 1 1,3-1 0,2 5 0,3-2-304,2 2 0,7 2 0,-7 5 0,-3 5 0,-4 7-244,-7 5 0,2 2 0,-12 0 1,-4 0-1,-8 0-351,-4 0 0,-3 7 0,-9 2 570,-5 3 0,-4 2 0,-10 7 0</inkml:trace>
  <inkml:trace contextRef="#ctx0" brushRef="#br0">12126 16201 7569,'11'0'-99,"-1"2"0,-12 3 0,-3 5 0,-7 1 113,-7 6 1,3 4-1,-15 5 1,-2 5-1,-7 2 107,-8 5 1,-1 2 0,6 2-1,1 1 1,-1-1 108,0 1 0,10-3 1,5-4-1,7-8-129,7-4 0,4 4 1,10 0-1,2-2-117,6-2 0,13-12 0,14-5 0,5-5 31,3-2 1,7 0 0,-1 0 0,-1 0-1,-4 0-549,-1 0 0,-10 0 0,-5 2 0,-4 3 534,-3 2 0,1 10 0,-1-5 0</inkml:trace>
  <inkml:trace contextRef="#ctx0" brushRef="#br0">12934 16052 7569,'21'0'0,"-11"0"0,-10 0 129,-12 0 1,-16 12 0,-8 12 0,-9 13-1,-9 13 31,-10 4 1,-5 8 0,3 6-1,0-2 1,0 3 18,4-3 0,6-7 1,-1-2-1,7 0-355,5-3 1,12-5-1,7-13 1,7-8 237,5-4-62,10-3 0,-6-9 0,10-3 0</inkml:trace>
  <inkml:trace contextRef="#ctx0" brushRef="#br0">11955 16265 7678,'-18'-21'109,"3"-1"-24,6 10 1,18 3 0,6 11-1,6 5 43,7 8 1,5 13 0,12 7-1,2 8 1,5 4 190,3 3 1,-1 9-1,5-2 1,-2 6-605,2 8 0,3 7 0,1 14 0,1 10 285,-32-47 0,0 1 0,32 43 0,-32-47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2617 15372,'118'12,"0"-5,-57-5,1-2,-1-3,1-1,8 0,2 1,0 0,0-1,1-1,0 0,-3 0,0-1,6-1,1-1,-2 1,-1 0,2-1,0 0,-2-1,1-1,-5-1,-1 1,-5-1,0 0,54-10,-12 2,-4 3,-5 1,-5-1,-16 4,6 0,-8 3,-13 2,-9-3,-7 8,-3-5,-8 4,-25 3,-23 0,-19 0,-15 0,1 0,-10 0,-4 0,-5 0,-5 0,-9 3,2 2,-8 4,-6 3,-9-5,-18 5,56-7,-1-1,-4 0,-1-1,-6 2,-2 0,0-4,-2 0,-12 3,-2-1,-1-1,-1-2,-3 1,0-2,2 1,0 0,-5 0,-1 0,-2 0,0 0,1 0,0 0,2 1,1-2,12 1,2-2,5 0,3-1,8 0,3-1,-46 0,18-6,24 3,14 2,10 3,28 2,19 0,24 0,35-2,21-3,22-2,-39 0,4 0,8 2,4 0,7-1,3 0,6-1,3 0,8 1,3 0,-27 3,2-1,1 2,3 1,2 0,-1 1,2-2,-1 1,1-1,0 0,0-1,1 1,3-1,1-1,-1 1,-4 2,-2-1,1 1,-3-2,0 0,-1-1,-5 1,-1-1,0-1,34-2,-1-2,-8 0,-2-1,-8 0,-1-1,-7-1,-2 0,-4-2,-3 0,-11 2,-2 0,51-16,-19 4,-22 3,-13 0,-10-1,-45 3,-28 5,-57-5,17 13,1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6318 16180 7569,'-9'21'1686,"-6"0"0,1-4-1025,7-10 0,5-9 0,21-20 0,4-1-472,1-6 1,2-4 0,2-9 0,8-1 0,4 1 18,3-1 1,-1 1 0,1-1-1,-1-2-241,1-4 1,-1 11-1,1-5 1,-3 5 0,-5 5-670,-6 5 1,-8 4 0,-4 3-28,-3 0 729,-9 9 0,4 12 0,-9 12 0</inkml:trace>
  <inkml:trace contextRef="#ctx0" brushRef="#br0">6765 15308 7569,'-3'12'431,"-4"-3"1,-7-2 0,-5 0 1786,-2-2-1916,9-2 0,5-3 0,14 0 0,10 0 0,11-3-366,15-4 1,9-5 0,9-7 0,-2 3 0,-4 2-900,-3-3 1,-3 8 0,-9 2-1,-4 4 665,-8 3 0,-7 10 1,-6 4-1,-8 5 383,-5 2 1,-4 7-1,-5 1 1,-8-3 0,-3 0 413,-4 2 0,1-7 1,2 3-1,3-10 199,1-4 0,13-3-698,2-7 0,19 0 0,14 0 0</inkml:trace>
  <inkml:trace contextRef="#ctx0" brushRef="#br0">7467 14819 6078,'-12'-9'2387,"3"6"0,9-4-2244,0 14 0,7 5 1,0 12-1,-3 2 120,-1 2 1,4 12 0,0 0-1,-2 8 1,-3-1-68,-2-2 0,0-3 0,0 1 0,0-1-185,0 1 0,0-8 1,0-2-1,0-2 37,0-5 0,0-2 0,0-3-791,0 0 1,0-11 381,0-10 1,-7-12 0,0-17 0,2-8 218,3-11 0,2-6 0,0-12 0,2-3 43,5-1 1,12-11-1,12 6 1,0 1-1,2 11-55,0 11 1,-7 9 0,2 8 0,-4 9 556,-3 9 0,-7 8 0,-2 13-56,-2 11 1,-6 1-1,-8 17 1,-6 0-116,-2 0 0,-2 3 1,-7 6-1,0-2 0,2-2-777,4-2 0,6-10 545,9 2 0,0-4 0,0-3 0</inkml:trace>
  <inkml:trace contextRef="#ctx0" brushRef="#br0">7892 14798 7569,'0'-14'3582,"0"-1"-3178,0 11 0,0-3 0,0 14-130,0 7 1,0 5-1,-2 2 1,-3 0 0,-2 1-403,2-1 1,3 0-1,2 0-430,0 1 0,2-4 1,5-3-1,8-8-13,4-5 0,9-4 0,0-5 1,-2-5 55,-2 0 0,-3-7 2445,0 5-924,1 5 1,-10 9 0,-5 14-445,-5 5 0,7-1 0,6-3-509,4-8 1,2-5 0,2-2 0,3-2-353,3-5 0,2-8 1,-5-10-1,0-4 1,-5 1-323,-5-3 1,-11 7 0,2-4-1327,-4 5 1947,-3 11 0,-10 12 0,-2 12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21252 12459 7569,'0'12'447,"-10"-3"-434,8-9 0,-8-2 0,10-5 418,0-7 1,10-5 0,6-5 0,8-2 0,4-5-74,-2-2 1,8 5 0,1-7 0,8-3-254,6-2 0,3-3 0,7 1 0,-2-1 1,0 3-561,-3 4 0,-2-1 1,-12 8-1,-2 3 0,-5 5-1108,-2 7 1,-3-5 1562,-6 5 0,-1 4 0,0 1 0</inkml:trace>
  <inkml:trace contextRef="#ctx0" brushRef="#br0">21677 11842 7569,'3'-21'107,"1"0"1,6 0 0,2 2 107,4 5 0,3-5 1,2 5-1,1-5 1,-1-3-85,0 1 1,0 7 0,3 0 0,2 0-174,2 2 0,8-5 1,-5 10-1,2 0 1,2 0 17,-2 0 0,5 0 0,-7 7 0,0 0 0,-1 2-89,-4 5 0,-9 5 0,-5 12 0,-3 2 169,-4 2 0,-12 10 0,-7-5 0,-5 2-183,-3 1 0,-6-1 0,0 5 0,2-4 0,4-8-873,8-4 1000,5-3 0,9-9 0,0-3 0</inkml:trace>
  <inkml:trace contextRef="#ctx0" brushRef="#br0">22422 10928 7667,'-12'3'484,"5"4"0,7 7-266,7 5 1,-2 2 0,7 3 0,-1 4 0,1 5-48,5 0 0,-5 7 1,-1-4-1,-1 4 0,-3 2 140,2 1 1,-6-1-322,4 1 0,-5-3-38,-2-4 0,0-3 0,0-7 33,0 2 0,0-7 0,-2-9 54,-5-2 0,2-6 30,-9-11 0,9-5-153,-2-9 0,-2 0-474,1 0 0,1-10 364,7-5 1,-2-4-1,-3-5 1,-2-2-223,2-2 287,3-11 1,12 8 0,4-7 0,5 5 2,2 2 1,7 2-1,1 8 1,-1 2-1,0 4 118,1 8 1,-1 7-1,-7 4 247,1 3 1,-1 9-1,-2 1-53,-5 8 0,-5 8 1,-9 12-1,-2 4 1,-5 8 36,-7 4 1,-5 2 0,-2 1 0,-3-1-179,-4 1 1,4-8 0,-2-2 0,7-2-407,5-5 1,9-2-334,-2-3 0,14-9 694,7-5 0,5-24 0,3-6 0</inkml:trace>
  <inkml:trace contextRef="#ctx0" brushRef="#br0">23081 10652 8723,'0'14'102,"0"0"0,0 3 0,0 2 0,0 2 78,0 0 0,0 0 0,0 1 0,0-1-115,0 0 1,7 0-1,3 1 1,-1-1-1,3-2 37,0-5 1,2 3 0,7-8-211,1 3 1,-8-7 0,0 2 0,0-3 43,-2 3 0,7-4 1,-5 6 121,5 1 1,2-8 0,-2 8 0,-2-3 0,-3 0 40,2-3 0,-4-1 1,2-3 75,3 0 0,2 0 0,2 0-195,0 0 0,1-3 0,-3-4 0,-3-7 0,-2-5-113,3-2 0,-8-7 0,-2-1 0,-4 3 0,-3 3-64,0 1 1,-3 1 0,-4 0 0,-7 0-117,-5-1 1,-2 11-1381,0 4 1693,9 4 0,12-6 0,12-3 0</inkml:trace>
  <inkml:trace contextRef="#ctx0" brushRef="#br0">13934 12459 7569,'0'12'209,"0"-5"1,2-12-1,3-4 1,4-1-1,3-1 1,5-1 0,2-7-1,4-5 1,3-7-1,5 1 1,2-3 259,5 0 0,4 0 0,6-5 0,1 5 1,-1 0-748,-3 0 0,-3 4 0,-2-4 0,-2 2-2750,-2 5 3028,-1 3 0,8-17 0,-1-5 0</inkml:trace>
  <inkml:trace contextRef="#ctx0" brushRef="#br0">14508 11672 7569,'-21'12'-78,"-7"-2"169,-1-10 1,13-3-1,18-4 1,15-7 64,9-5 1,11-2 0,-1 0 0,4-1 0,0 1-69,-4 0 1,4 9 0,-7 5 0,0 5 0,-5 2-49,-4 0 1,-10 0 0,-2 2 0,-3 5 166,-4 7 1,-5 12 0,-7 5-1,-7 0-134,-5-1 1,-9 6 0,-1-8 0,6 0 0,4 1-500,5-1 0,6 0 1,-3-6-480,1-1 905,3-9 0,26 7 0,5-7 0</inkml:trace>
  <inkml:trace contextRef="#ctx0" brushRef="#br0">14934 11141 9363,'0'14'289,"0"0"1,0 3 0,0 2 0,0 4 0,0 6 1,7-6 0,0 8 0,-2-3-1,-3 3-28,-2 2 1,0 0 0,0 5 0,0-5 0,0-2-78,0-5 1,0-3-1,0-1 1,0-1-186,0 0 1,2-9 0,3-3-14,2 1 1,0-10-282,-7 0 0,0-10 0,0-11 0,0 0 0,-2-3 35,-5-4 0,4-5 0,-4-10 0,3-2 24,-4-4 0,6 4 0,-5-7 0,5 5 74,2 4 1,9-4-1,3 14 1,2 0-1,0 4 196,3 6 0,2 2 0,2-1 0,0 3 0,1 3 102,-1 2 1,0 9-1,0-2-79,1 4 0,-3 6 0,-5 4 1,-7 7 7,-5 5 0,-2 2 1,0 3-1,-2 2 0,-8 5 161,-11 2 0,0-7 1,-8 2-1,8-4-1310,7-3 0,-3-7-1033,10 0 2116,0-9 0,26 4 0,5-9 0</inkml:trace>
  <inkml:trace contextRef="#ctx0" brushRef="#br0">15614 10758 7569,'-21'12'408,"-5"0"0,2-8 1,6 6-1,-1-1-182,0 1 1,5 4-1,-1-5 1,1 3-1,2 5 52,5 2 0,-2 2 0,2 0 1,0 0 50,-3 1 0,8 6 0,-5 0 0,4-2-407,3-2 0,10-5 0,4-5 0,7-7 0,5-4-321,3-3 0,8-3 0,-1-4 0,6-7 112,8-5 1,-12 5-1,2 2 1,-7 3 102,-7 4 1,-2 3-1,-5 4 1,-5 7 631,-7 13 0,-7 1 0,-7 10 1,-7 0 263,-5 0 1,5-7 0,2 3-503,2-6 0,6-13-125,11-10 1,12-19 0,11-16-1,3-6-555,5-1 1,3 2 0,-1 2 0,-2 5 0,-5 2-478,-3 5 0,-1 12 0,-8 7 947,0 4 0,1 3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12891 4996,'-9'-42,"-5"-1,-7 17,-8 5,-6 5,-5 6,-8 8,-8 11,-13 8,-9 9,-7 4,-10 6,-6-1,-6 1,3-1,5-2,5-2,13-10,8 0,11 1,8-1,12 0,6 1,22 1,9 1,22-3,16-9,19-7,9-5,10 0,7 0,10 0,4-10,7-4,-4-5,-1-2,-4-3,7-2,-5-2,-9 2,0-5,-13 0,-1 1,-5-1,-7 5,-13-7,-8-3,-20-4,-16 7,-30 7,-15 10,0 6,-7 13,2 1,1 3,-1 8,7-6,1 3,-1 4,8 3,-1 5,-1 4,15 5,8 10,28-12,15-10,9-12,4-6,-6-3,-1-5,3-9,0-3,-3-18,-7-3,-13-2,-8-3,-5 1,-7-1,-9 3,-14 5,-19 13,-10 18,-5 8,-4 13,-5 9,-2 9,-7 13,4 4,3 2,4-4,12 4,8-2,4-5,19 5,7-2,10-3,11-2,17-3,14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12955 5230 7569,'0'-21'0,"0"0"0,0-1-61,0 1 0,0 0 0,0 0 1,0-3-1,0-2 0,0-2 1,0 2-1,0 2 0,-2 3 0,-3 0 124,-2-1 1,-7 8 0,4 2 0,1 1-175,0-1 0,-1 7 53,3-2 0,-5 14 0,-9 7 0,-5 5 0,-10 2 38,-13 1 0,-10-1 0,-7 2 0,-8 3 74,-11 3 0,2 2 0,-4-5 0,9 2 0,5-2-8,4-3 0,15-4 0,11-2 1,13-5-54,6-3 1,17-2 0,14-9 0,21-5 9,17-7 1,21-8 0,17-4-1,9-4-49,5-3 0,-5 0 0,5-5 0,0 5 0,-2 2 15,-1 5 0,-4 2 0,-12 3 1,-9 0 15,-10 0 1,-17 9 0,-13 5 46,-6 4 0,-16 3 0,-14 5 0,-21 7 0,-19 11 21,-17 8 0,-17-2 0,-11 4 0,2 0 0,3 0-19,2 5 1,7-1 0,5-1 0,4-8-46,8-4 1,20-3 0,6-2-1,11-3-71,10-1 0,9-11 0,22 1 1,18-10 10,17-9 0,22-14 0,8-5 1,11-5-1,1-2 9,1-5 1,-13 5-1,-13 7 1,-12 2 14,-15 5 0,-9 9 0,-16 6-13,-10 1 0,-14 15 0,-29 16 0,-13 12 60,-10 7 0,-15 3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7509 15032,'12'-24,"-2"5,-10 19,-5-7,-12 0,-16 2,-12 3,3 2,6 0,-4 2,-5 3,-4 2,-8 7,5-4,-2 1,-6 6,8-5,3 0,4-3,2-4,20 7,1-10,34 3,24-10,20-9,13-5,-3 0,3 2,2 3,0 0,-10-5,-2 3,-5 4,-2 2,-2-4,-7 7,-10 0,-38 24,-23 4,-13 2,-3 1,-6-3,-2 1,-2-3,-6-5,8 5,3-8,2 4,-3-1,24 0,-5-2,38-5,17-5,11-2,15 0,0 0,-3-2,-2-5,4 4,3-6,0 2,0 0,-11 0,-20 9,-28 5,-29 7,-18 5,-12 2,-3 1,-4 1,-3 6,10-6,2 6,12-6,7-1,12-1,40-9,29-5,18-5,10-4,0-5,7-5,0-9,-3-1,-2 1,-4 2,-5 3,-8 1,-20 11,-22-3,-29 21,-34 7,-6 5,-4 2,-5 1,7 6,1-6,11-3,7-3,9 1,1 4,23-7,12 1,24-13,23-16,7-10,3-6,0-6,2 3,0 1,0-1,-5-3,-2 3,-2 3,-8 1,1 1,-19 9,-10-4,-28 11,-15 5,-9 7,-4 5,-3 2,-2 7,-3 1,3 1,11 6,15-15,31 5,13-19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6276 14160,'-43'21,"19"-9,-4 7,16-17,-9 8,56-39,-20 18,41-20,-11 10,-14-5,-3 4,-4 11,-17-15,-14 18,-19 4,-19 1,-5 6,3 4,-7-2,-3 9,5-10,17-6,27-19,16-3,34-11,10-3,-9 12,-1-2,-13 6,-1-13,-14 18,-26-9,-23 19,-17 3,7 1,2 6,3 4,9 0,3 14,14-4,4 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21209 12140,'0'-23,"0"4,-9 9,-5 5,-15-9,-6-2,-1 4,-4-2,-5 0,0 2,-11 2,-8 10,-14 3,-12 4,-16 5,44-2,-2 3,-4 1,-1 1,-5 2,-1 1,0 2,-1 0,0-2,1 0,2-2,2 1,2-1,3 1,5-1,1 1,-46 9,14 2,16-4,15-3,16 10,23 4,34-7,43-6,16-13,18-6,13-3,9 0,-48 0,2 0,-2 0,1 0,1-1,0-1,3-1,-1-1,-1 3,0 0,4-4,0 0,-1 2,-1-1,-1 1,-2-1,-3-3,-1 0,57-2,-4-3,-10-5,-17 5,-18 1,-10 1,-9 5,-5-6,-27-6,-18-4,-23 9,-15 7,-5 5,-1 0,-8 0,-12 0,0 3,-7 4,2 7,1 7,-3 7,2-4,13 4,8-2,11 3,8 4,20 7,16-5,19-6,24-8,13-7,15-7,10-4,4-3,3-3,-8-4,0-9,-4-10,-5 0,-2-7,-10 0,-9-1,-5-3,-5 4,-12-5,-6-7,-15 7,-12-7,-13 5,-18 9,-11 12,-12 8,-9 1,-8 5,-11 3,2 2,-3 2,1 3,2 2,12 10,2-5,12 2,7 0,5-5,4 13,22-6,28 13,27-6,27-11,15-5,9-5,5-2,5 0,-1-9,-2-5,-9-3,-9 3,-8-5,-12 5,-4-5,-7-2,-24-3,-19 1,-24 1,-21 4,-35 13,-17-2,-18 2,46 3,-2 2,-5 3,-1 3,2 0,1 0,2 1,0 0,3 0,1 0,-52 5,16 5,14-6,17 1,14 0,17-7,35 11,28-9,22-2,13-3,8-2,10-7,6-2,-4-3,0-4,-13-3,-6 0,-12 5,-23-5,-22 7,-26 0,-28 3,-20 11,-15 5,-13 24,-11 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11126 9355,'-21'-33,"9"-7,-7 7,5-10,-15 1,1 1,-15 4,-9 1,10 17,-1 0,3 5,0 2,-3-4,-9 4,-4-2,-6-3,-2-2,-14-2,-11 0,-15 0,-8-1,-3 1,54 7,-1 0,-4-1,-1 1,2 1,0 0,-1 1,0 1,-1 0,-1 1,2-1,0 0,0 2,-1-1,3 2,1 0,1 0,1 2,-57-1,56 1,1 0,1 1,-1 0,0 3,-1 0,-56-1,-2 1,59 0,1-1,0 0,0-1,-1 1,1 1,-56 0,-2 4,9 3,5 2,5 0,14-4,2 1,3 6,2 2,16-8,1 3,4-2,3 2,14-4,-3 4,3-5,0 7,9 15,10 19,9 6,12 8,0-7,0-3,0 2,-7-4,0 7,2-2,3-1,2 8,0-5,0 0,0 0,9-9,8-8,9 3,0-7,9-3,3-4,2-3,5 0,5 0,6-2,8-2,7-3,-2 0,9 5,2-2,3-3,9-2,2 4,3-4,5-3,2-4,9-3,3-2,0 0,0 0,4-2,-6-3,-3-2,-2 0,-3-2,-2 6,-5-4,-4 5,-1 2,1 0,4 0,-7 0,-4 0,-3 0,0 2,0 3,0 2,0-2,1-3,1-2,3 2,2 3,-2 2,-3 3,-2-6,0 6,1 2,-1-5,-3 5,-1-1,-3 1,0-7,4 4,-1-1,-3-1,2-3,1-1,-1-3,0 0,8 0,-1 0,10 0,-2 0,-1 0,8 0,-3 0,15-3,-3-1,2-3,-2-1,7 8,1 0,-1-2,-57-1,1-1,-1 3,1 0,-1-4,0 0,0 1,-1 1,2 0,-1-1,57-10,0 4,-2 1,-5-1,-2-4,-5 5,-2-1,-6 1,-1 4,0-4,-6-1,6 1,-3-1,-4 6,1-1,-11 0,5-4,2-3,-9 5,-5-7,-5-3,-2-2,0-2,-3 0,-4-3,-8-2,-4-2,-2-1,-1 8,1 0,7-10,-1-2,-1 0,-8-7,-7 2,-5-9,-18 2,4-5,-9 6,-5 1,-12 0,-10 1,-11-1,-9 1,-8-1,3 10,-12 5,-5 4,-7 3,-5 0,-2 2,-9 2,-3 6,-2 1,-10-6,3 4,-5-2,-2-1,-8 4,-2-6,57 11,-2 0,-3 1,0 1,-2 1,0 1,-3-2,1-1,3 1,0 1,-2 0,-1 1,-2 0,1 1,4 0,0 0,-8-1,-1-1,5 0,1-1,5 2,1 0,-54-1,0-4,0 0,0 2,1 3,-6 2,5 0,-4 0,56 0,0 0,-2 0,0 0,-2 0,1 0,3 0,0 0,-1 0,0 0,-2 0,0 0,3 0,0 0,-1 0,0 0,3 0,1 0,0 0,-1 0,-1 0,1 0,-59 0,3 0,0 0,0 0,7 7,-3 0,3 0,0 0,-2 0,-3 8,2-8,53-5,-1 0,-3 0,-2-1,-2 0,-1 0,-5 1,1 1,-1 0,1 1,-1-1,1-1,0-1,-1 0,-3 0,0 0,-1 1,-1 1,1 1,0 2,-1 0,2-1,8-1,3-1,5 4,1 1,-55 8,2 1,3-3,0 5,3-5,-4 5,1 2,7 0,-7 1,10-1,8 0,6 0,4 1,5-1,10 0,9 0,7 3,9 2,1 2,18 1,24 16,2-5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7233 6166 7569,'0'12'-153,"9"-3"0,3-9 0</inkml:trace>
  <inkml:trace contextRef="#ctx0" brushRef="#br0">7233 6251 7569,'-21'9'-34,"6"-6"1,1 4 81,-2-5 0,-1-4 0,3-5 0,4-5 348,1 0 1,7-7 24,-5 5 1,4 2 514,3-2-792,0 9 1,3-4-1,4 9 1,7 2 17,5 5 1,-5-2-1,0 7 1,3 0-23,2-1 1,2-4 0,0 5 0,3 0-2,4 0 1,-4-5-1,4 5 1,-4 0-86,-3-1 1,7 4 0,1 6 0,-3 0 0,0 0 0,0 1-21,2-1 1,0 0-1,-6 0 1,-1 1 0,0-1 1,8-5 0,-1 1 0,0 2 29,3-3 1,2-1 0,7 1 0,-2-4-1,-2 0 60,1 0 1,1-5 0,0 7-122,-2 2 0,-8-4 0,5 2 1,-2 3-1,-5-1 0,-5 1 7,-7-3 0,3 0 0,-8 8 0,3-1 22,5 0 1,-6-7 0,1 0-1,0 1-26,0-4 1,2 8-1,7-7 1,1 0 6,-1-5 1,7 2 0,3 1 0,0-1 0,-1 3 0,-1-2-10,1-1 1,-6 8-1,4-3-34,-4 5 1,-12-5 0,-3-2 112,1-3 1,-8 1 121,5-3 1,-2-5-164,2 5 1,-2-5 0,9-2 0,3 0 0,1 0 0,4 0-37,-1 0 0,0 0-150,1 0 1,-4 3 46,-3 4 134,4-5 16,-17 8-36,7-10-111,-9 0 1,0 2 80,0 5 1,0-2 15,0 9 1,0 0 0,0 8 0,-2-1 0,-3 0 66,-2 0 0,0-7 0,7 1 1,0 1-41,0 3 1,2 2-1,3 1 1,2-1-2,-2 0 1,4 7 0,1 1 0,-1-3-29,1-3 1,-1 6 0,-4-1 0,4 0 0,1 1 0,-1 2 39,-4 2 0,5-5 0,-3 5 1,0 0 11,2 0 0,-6-4 0,4 4 0,-5-3 34,-2-4 1,7 5-1,0-3 1,-2 1-15,-3 1 0,-2-6 0,0 7 1,3-3-21,4 0 0,-5 8 1,8-8-1,-3 1-26,0 1 0,7-4 0,-5 7 0,1 0 0,2-2-7,-1 0 1,-3 7 0,3-5 0,1 2 1,0 1 0,-7-1 0,2 8 0,-2-1 0,-1 1-22,3-1 1,0-6 0,-7-1 0,0 3 21,0 2 1,0 2 0,0 1 0,3-3 0,2-2 73,2-3 1,2-2 0,-4 5-1,2-2-38,-2 1 0,4-3 0,1 1 0,1 0 0,4 1-2,-4-1 1,6 1-1,-10 4 1,-2-2-1,-1-3-44,4 3 1,-6 2 0,5 3 0,-5-1 0,-2 1 37,0-1 0,0 1 1,0-1-1,0 1-45,0-1 0,3 1 0,1-1 0,4 1 1,-4-1 40,-1 1 0,-1-1 0,3-1 0,2-4 54,-2-1 0,4-1 0,-2 8 0,-2-3 1,0-2-65,2-3 1,-5 1-1,5 6 76,-4 1-50,-3-10 0,7 7 1,0-5-99,-3 5 0,-1 3 0,-3-3 1,2-2-1,3-3 36,2 3 1,0 0-1,-5 0 1,3-3 5,2 3 1,0-3 0,-4 3 0,1 2 0,4-2-40,-4 2 0,-1 1 0,-1 1 0,3 1 0,2-3-17,-2-5 0,-3 5 0,-2-7 0,0 3 1,0-1 81,0 3 0,-2-5 0,-3 3 1,-2-1 41,2-2 0,3 5 0,2-10 0,0 1 0,0-1-19,0 0 1,-7 3 0,-1-5 0,4 2 30,1-2 1,3-2 0,0 0-221,0 4 0,0-4 1,0 4-1,0-2 1,0 0 15,0 2 0,0 1 0,0-8 0,-2 2-7,-5 6 1,5-6 0,-6 6 0,4-6 183,-3-1 0,4-1 1,-6 0-1,2 0 1,0 1 0,0-8-13,7 0 1,-3-2 23,-4 2 45,5 5 515,-8-17-773,10 8 0,-9-10 0,-5 0 126,-5 0 1,-3 0 0,1 0 0,-3 0 0,-2 0-150,-2 0 1,-3 0 0,3 0 0,-5 2 0,-3 3 141,1 2 0,0 0 0,-8-7-32,0 0 0,1-2 1,-3-3-1,-2-2 23,-3 2 1,-2 3-1,5 2 1,-5 0 0,0 0-63,0 0 0,-7 0 1,4 0-1,-1 0 1,-1 0 61,-2 0 1,4 0-1,1 0 1,2 0 71,5 0 0,2 2 1,2 3-1,1 2 0,-3-2-29,-5-3 1,5-2 0,-7 0 0,0 0 59,-4 0-60,-6 0 1,-2 0 0,3 0-159,4 0 0,-4 0 0,4 0 0,-2 0 154,2 0 0,-2 2 1,9 3-1,3 2 0,2-2 49,3-3 1,6-2 0,3 0 0,2 0 0,3 0 82,-3 0 1,8 0-1,-6 0 1,6 0-194,1 0 1,-8 0 0,-3 0 0,-3 3 0,1 1 29,-3 3 0,5 0 1,-3-7-1,1 3 45,2 4 1,2-5 0,10 5 0,0-4 587,-1-3 1,1 0-170,0 0 0,7-7-304,-1 0 0,11-3 163,-3 3-490,4 5 0,3-10 174,0 5 0,0-5 0,0-9-92,0-1 0,0 1 1,0 0-1,0 0 76,0-1 0,0 8 0,0 0 0,0-2 136,0-3 0,0-3 0,0 1 0,0 0 0,0-3-186,0-4 1,0 4 0,0-4 0,0 2 0,0 0-8,0-2 1,0-8 0,0 5 0,0 1 0,0-3-58,0 0 1,0 4 0,0-4 0,0 0 120,0 0 1,0 5 0,0-5 0,0 2 0,0 3-82,0-3 0,0 5 0,0-7 0,-2 0 78,-5 0 1,4 4 0,-4-4-22,5 2-4,2-6 8,-10 13 1,8-14-1,-5 8 20,5-4 1,2 1 0,-3-4-1,-1 4 69,-4 2 1,1-7 0,7 5 0,-2-2 0,-3 1-44,-2 4 0,0-8 0,7 2 1,0-1-1,0-1 2,0 2 1,0 8 0,0-5 0,0 0 54,0 0 0,0 0 1,0-3-1,0 6 1,0 1-102,0 1 1,0-7 0,0 4 0,0 0 0,0-2-35,0 0 1,2 5-93,6-8 157,-6 10 0,7-12 0,-9 8 0,0-1 4,0 0 0,0-4 1,0 6-1,0 1 151,0-3 1,0 8 0,0-8 0,0 3 0,0-3-53,0-2 1,-7 7-1,0-5 1,2 3 0,3-3-3,2-2 0,0 0 0,0-5 1,0 5-1,0 0-160,0 0 0,0 5 1,0-5-1,2 0-71,6-1 0,-6 1 0,5-2 1,-5 4-1,1 3 73,4 0 1,-5-1 0,5 8 0,-4 0 21,-3-1 0,0 1 0,0 0 0,0 0 1,0-1 143,0 1 0,0-2 1,0-3-1,0-5 0,0-2-17,0-5 1,2 5-1,3 0 1,2 0-93,-2 0 1,-3 0-1,0-5 1,3 5 4,2 2 1,0 0 0,-7 5 0,0-2 0,0 0-56,0-3 1,0 5 0,0-7 1,0 2 0,-2 0 0,-3 3 1,-2-5-34,2 0 0,3-5 0,2 7 0,0 1 1,0-3 86,0 0 0,0 7 0,0-5 1,0 3-8,0-1 0,0-2 0,0 5 0,0-2 1,-2 2 21,-6 3 1,6-6-1,-5 1 1,5 2-78,2 2 1,-7 3 0,-1-3 0,4-2 0,-1-2-16,-2 2 0,5 2 0,-6 1 0,6-3 0,2-3-20,0 3 0,-7 3 0,0-1 0,2-2 0,3-2 10,2 2 0,-3 2 106,-4 3 1,5 0-1,-5-1 1,2 1 0,0 0 1,-2 0 1,0-1 0,5 1 0,-3 0-12,-2 0 0,0-1 0,7 1 0,0 0-33,0 0 0,0-8 1,0 1-1,0 2-35,0 2 0,0 3 1,0 0-1,2-1 0,3 1 1,2 0 27,-2 0 0,-3-1 0,-2 1 1,0 0 15,0 0 1,-2 6-1,-3 1 1,-4-2 21,-3-3 0,5-2 1,-5-1-1,3 1-64,4 0 1,2 0 0,3-1 0,0 1-21,0 0 0,0 0 0,0-1-24,0 1 0,0 7 87,0 0 0,-2 9 0,-3-5-91,-2 1-134,0 7-7,7-8-79,0 10 1320,0 0-872,-9 0 0,6-2-169,-4-5 128,5 4 0,2-8-297,0 4-26,0 4 87,0-6-20,0 9 410,0 0-220,-10 0-209,8 0 157,-7 0-48,9 0 264,0 0-99,0-10 2,0 8-129,0-8 1,0 8 0,2-3 82,5-2 1,-5-2 195,6 2-136,-6-5 1,-2-2 29,0 0-54,0 9-222,0-14 74,0 17-565,0-17 209,0 16 551,0-6-355,0 9-386,0 0 469,0 9 0,0-4-388,0 9 1,-2-9 141,-6 2-56,6-5 0,-10 1 1,5 4-1,-7 9 459,-5 10 0,-12 7 0,-2 10 0</inkml:trace>
  <inkml:trace contextRef="#ctx0" brushRef="#br0">6127 6251 6078,'0'-14'0,"0"-1"0,-10 11 0,-2-6 0</inkml:trace>
  <inkml:trace contextRef="#ctx0" brushRef="#br0">5786 6442 7569,'-12'21'-650,"3"-6"0,7-4 594,-5-1 1,2-1 275,-9-2 0,7-4-12,-8 4 0,11-2-157,-3 2 1,4 4-32,3 11 0,3-10 0,4-5 0,7-5 0,5-2 30,2 0 1,-7 0-1,0-2 17,3-5 1,-5 2 0,0-9-16,-3-3 0,-2 5 0,-7-2-27,0-2 0,2 4 0,3-2 0,2-3 0,0-2 49,3-2 0,-8 7 1,8 0 0,-1-3 1,-4-2-1,7-2-24,-3 0 1,8-1 0,-6 1 0,4 0 22,-1 0 1,-2-1 0,4 1 0,-4 0 0,0 2 0,-3 2 16,1 3 1,-1 2 0,-4-4 2,2 2-30,0 9-9,-7-5 59,0 10 0,0-2 111,0-5-250,0 5 43,0-8 1,0 13 30,0 4 0,2-3 1,6 11-1,6-1-11,5-2 1,-5-3-1,0-7 1,3 3 1,1 2 1,-3 3 0,-1-6 0,5 3 23,7-2 0,-3 5 0,8-3 0,-3 0-34,1 2 0,9-6 0,-5 6 0,2-2 1,-2 3-1,0 1-61,0 6 1,-4 2-1,4 2 1,0 0 13,0 1 1,-5-6 0,6 1-1,-1 2-22,0-3 0,-5 1 1,8 4-1,1 0 39,4 0 0,1-2 0,1-2 0,-1-3 37,1 3 1,-8-1 0,1 1-1,-1-3 1,1 0 0,-1 0-8,3 0 1,-5-2 0,2 5-1,1-3 22,-3 2 1,7 3 0,-4 0 0,4-2-15,2-3 0,-6 0 1,-3 5-1,0-3-137,0-1 0,-7-4 0,2 6 0,-4-5 1,-3-3-563,1-4 0,-11 0 1,-1-1-587,-1 4 1247,-6 8 0,-3-14 0,-12 8 0</inkml:trace>
  <inkml:trace contextRef="#ctx0" brushRef="#br0">6914 6697 7569,'-3'19'-803,"-4"-5"0,3 3 867,-11-10 0,8 0 177,-7-7 376,9 0-296,-4 0 1,9-2 0,0-5-93,0-8 0,-7 4 0,0-4-129,2-1 0,-4 4 0,1-2 0,4-3-24,1-2 0,3-2 0,0 0 0,0-3 0,0-2-6,0-2 1,3-7-1,1 4 1,6-2 0,-1-5 17,1-2 1,-3 4-1,-7 3 1,0 3-56,0 4 1,0-5-1,0 3 1,0 2-13,0 2 0,0 3 0,0-1 0,-2 1-54,-6 0 0,6 7 0,-7 2-324,-1 2 219,8 3 1,-8 10 0,10 4 0,0 7 75,0 5 1,0 2 0,0 0 0,0 3 59,0 4 0,0 3 0,0 7 0,0-3 0,0 3 0,0 0-18,0-3 1,7 6-1,3-6 1,-1 5-5,1 3 0,-3-3 0,-7-2 0,0-5 22,0-3 1,0-1 0,0-8 178,0 0 0,-2-9 1,-6-5-88,-6-4 1,5-6-1,-1-6 1,3-10-69,0-7 0,0-5 0,7 3 0,0-8 0,0-4 0,0 5 0,0-1 0,0 1 20,0 2 1,0-7 0,0 7 0,0-3-1,0 3 1,0 2 9,0 5 0,0-4 0,0 1 1,0 3 5,0 3 1,-7 9 0,0-1-142,2-1-166,3 6 0,2 3 216,0 14 1,7 5-1,0 9 1,-2 3-1,-3 4 53,-2 8 1,0-3-1,0 2 1,0 3-29,0 2 1,2 3 0,3-1 0,2 1-50,-2-1 1,0-6-1,-1-3 1,4-2-189,-4-5 1,6-3 0,-3-2-1,-2 1 1,-3-1-1654,-2 0 1898,-10 1 0,-20-1 0,-15 0 0</inkml:trace>
  <inkml:trace contextRef="#ctx0" brushRef="#br0">7573 4848 7569,'-14'-19'-27,"0"2"1,-3 3 0,1-3 0,2-1 0,4-4 0,3 1 0,0 0 0,2-3 0,3-2 0,2-2 0,0 2 138,0 2 1,-3 3-1,-1 0 1,-6-1-1,-2 3-130,-4 5 0,-12-2 0,-8 9 0,-6 2 0,-8 3 33,-7 2 1,-7 2 0,-4 5 0,-5 7 0,-3 5 62,-4 2 0,-3 3 1,0 2-1,3 5 71,2 2 1,2 5 0,-2 9 0,5 5-57,0 2 0,9 10 1,-2 9-1,11 0-50,10 1 1,0 6 0,19-2 0,7 2 0,12 1 5,12-4 1,19-1 0,21 0 0,16-10 0,19-10-25,17-4 0,12-4 1,-45-29-1,2-3 1,1-2-1,1-2-37,2-3 1,2-1 0,3 1 0,1-2 0,0-2 0,-1-3-1,-2 0 1,-2-1 26,0-3 1,-2-1 0,-3-2 0,-2-2 0,52-16-1,-15-6 1,-11-6-21,-14-5 1,-12-12 0,-12-7-1,-15-8 1,-11-6-148,-14-2 1,-19-6 0,-17-9-1,-18-4 115,-20-3 0,-11 7 0,29 44 0,-4 0 0,-3 3 0,-2 1 67,-6 2 1,-3 2 0,-1 1 0,-1 3-1,2 6 1,1 2 0,1 3 0,-1 3-15,0 3 0,-1 4 0,1 4 0,0 4 0,-58-2 0,15 4 0,17 3-301,14 0 0,18 10 0,13 6 0,13 10 285,13 10 0,25 13 0,15 6 0</inkml:trace>
  <inkml:trace contextRef="#ctx0" brushRef="#br0">4531 8122 7110,'0'-21'-516,"0"-8"0,0 1 516,0 2 0,10-7 0,1 0 0</inkml:trace>
  <inkml:trace contextRef="#ctx0" brushRef="#br0">4574 7697 7353,'0'-36'0,"0"1"0,0-3 0,0 0 23,0 3 1,0-6-1,0 6 1,2-3 50,5 3 1,-4-5 0,4 7 0,-5-3 0,-2 1-15,0-3 1,0 0-1,-2 3 1,-5 4-1,-8 3-20,-4-1 1,-4 8 0,-6 9 0,-6 0-55,-5 1 1,-3 6 0,-2 0-1,-4 12 22,-8 14 0,-4 3 0,-6 14 1,-4 7-1,-4 9 21,-1 8 0,1 11 1,4 9-1,33-35 1,0 1-1,0 5 1,0 3 11,2 1 0,1 1 0,2 2 0,0 1 1,1 3-1,0 2 0,1 2 0,1 1-81,1 5 0,1 1-1,-2-1 1,1 0 0,4 4 0,3 0 0,1-2 0,2 0 36,2-2 0,3 0 0,2-3 0,3 0 1,1-1-1,1 0 0,3-3 0,1 0 1,2-3-1,0 0-21,0-2 1,2-1 0,8 50 0,6 2 0,6-4 0,5-3-22,2 0 0,3-9 1,-5-5-1,2-4 60,-2-3 0,5-7 0,-2-3 1,-1-2 14,3-4 0,-1 4 1,8 0-1,-5 3 0,-2 2-45,-5-2 1,5 11-1,-5-4 1,-5 2 18,-4 5 1,-13 6 0,1-1-1,-10-1 1,-9 3 161,-5 0 1,-12 0 0,-4 2 0,-3-9 176,3-10 1,-5 1 0,4-8 0,-2 0-217,3 0 0,6-9 0,15-10 1,7 1-1,5-3-54,2 0 1,19 4-1,9-4 1,10 0-1,4 3-211,1-1 1,9 3 0,5 4-1,4 1-35,3 1 1,0-11-1,2 12 1,5-5-81,7-5 0,5 5 0,2-9 0,2-3 0,5-4 71,8-8 1,-6 3 0,-2-10-1,-7 1 1,-7-1 313,-7 0 0,-14 1 1,-10-8-1,-9-2 362,-9-5 1,-8 5-1,-5-7-24,-1 0 0,-8 4 0,7-9 0,2-4-193,3-8 0,12-7 1,4-11-1,8-6-401,7-6 0,11-15 1,12-4-1,3-3 1,2 0-208,-2-2 0,-5 5 0,-15 0 0,-8 4 195,-11 10 0,-8 4 0,-15 10 0,-9-2 261,-10 2 0,-9-5 0,-15 1 0,-8-3 0,-8-3 74,-5 3 1,-7-7 0,8 7 0,1-3-1,6 1-20,6-3 0,1-4 0,11-6 1,5-3-260,0-4 0,10-4 0,2-9 0,5-3 76,2 2 0,9-6 0,3-3 1,2-5-1,0-2 40,3 0 0,2-7 0,2 0 0,-2 2 0,-5 2-129,-7 3 1,3 3-1,-3 4 1,-3 7 41,-1 5 0,-6 9 0,-1 3 1,-3-1 40,2 1 0,-5 4 0,3-4 0,3 0 10,1-1 1,3 1 0,-2-5 0,-3 2-1,-2-2 117,2-2 1,3-3 0,0 0 0,-3-2 0,-2-2 13,2-3 0,3 0 0,2 7 0,0-2-122,0-5 0,0 5 0,0-5 0,0 5 16,0 2 0,0 7 0,-3 3 0,-1 0 0,-6 2-7,-2 0 1,5 2-1,-7 8 1,0-3 0,2-2-26,5-3 1,5 0 0,2 8 0,0-1-27,0 1 0,0-1 1,2 1-1,5-1 26,7 1 1,-4-8 0,-1 1-1,-2 1 1,3 3 69,1 3 1,-6-1 0,2-2 0,-4-2-77,-3-2 0,0-1 0,2 7 1,3 1-1,4-1-118,3 1 1,-7-1 0,4 1 0,-2 2 88,0 4 1,3-2-1,-5 8 1,2-1 71,-3 0 1,-1 1 0,-3 4 0,0-3 0,0 3 91,0 3 0,0 1 0,0-1 0,0-3 0,0-5-244,0-2 1,7 0 0,2-5-1,3 3 3,5-3 1,-6 0 0,4 0 0,-1 5 99,-2 3 0,-3-6 0,-9 5 0,0 1 0,0-3 66,0 0 1,-9-1 0,-6-3-1,-1 4 1,-3 0 4,-2-1 1,4 6 0,-11-5-1,4 2-205,3 5 0,0-4 1,2 1-1,2 3 56,3 3 1,2 1-1,-4 4 1,-1 1 0,-7 5-14,-9 3 1,-9-5 0,-13 6 0,-13 6 0,-17 7 31,-10 9 1,-4 5-1,-7 2 1,2 0 163,4 1 1,6-8-1,11 0 1,5 3-141,7 1 1,5 1-1,5-2 1,4-1 0,10 6-283,9 4 0,0 4 0,12-1 0,7 9 337,10 9 0,16-2 0,4 7 0</inkml:trace>
  <inkml:trace contextRef="#ctx0" brushRef="#br0">5850 7611 7350,'0'-21'-35,"0"0"1,0-3-1,0-4 1,0-5-1,-2-3 1,-3 1 0,-4-3-1,-3-2 1,-2 0-1,-1 2 1,1 3 0,-2-1 235,-3 3 1,-5-5 0,-2 10-1,-2 2 1,-1 2 0,-1 3-201,-6 0 0,-4 7 0,-3 2 1,-1 2-1,-4 3 38,-1-2 1,-10 7 0,2-3 0,-5 10 0,-4 11-44,-5 10 0,-4 2 0,-13 13 1,-2 6 11,-2 5 1,-9 0 0,4 9 0,47-27 0,0 1 9,0 1 1,1 1-1,-41 41 1,45-36-1,0 1 1,-35 42-1,9 0-28,5 0 0,12 3 0,6 1 1,11 3-1,11 1 23,9 1 0,8 3 0,11 7 0,7-3-68,13-1 1,18-4-1,17 4 1,6-8 5,8-5 1,12-9-1,-36-40 1,1 0 0,44 35-1,0-4 37,-2-3 0,-19-10 1,2-1-1,-16-1 1,-12-2-6,-12 0 0,-10 7 1,-9-2-1,-11 7 70,-15 6 0,-21 6 1,-26 9-1,-10 0 45,-9 0 1,36-39 0,-1 0-1,-1 1 1,-2-2 0,0 1-1,0-2 1,0 0 0,0 0-29,-2-2 1,1 1 0,3 2 0,1 2-1,-2 0 1,0 0 0,3 0 0,1 1-1,3 0 1,1 1 13,0-1 1,1 0-1,-28 49 1,12 3-1,7-8-79,12-5 0,9-4 0,10-3 0,7 0-121,4 8 0,25-10 0,13 7 0,17 0 0,12 2-8,7 5 1,7-7 0,12-7-1,-44-38 1,0-2 0,44 36-1,-3-11 0,3-1 0,-5-13 0,-9-1 97,-8-3 1,-16-1 0,-9 4 0,-12 1 125,-8-1 1,-11 3 0,-7 1 0,-12 3 0,-12 6 7,-7 8 0,-12 6 1,2 10-1,-4 3 0,-2 2-64,-1 2 1,3 5 0,5-10 0,9-9-62,9-10 0,8-4 1,11-19-1,5-9 55,7-11 0,24-8 1,14-19-1,12-8 0,11-13 58,8-18 1,-2-13 0,11-17 0,-7-7 0,-7-4-21,-7-3 1,0-8-1,-5 1 1,-7 3 26,-5 1 0,-4 5 0,-10 3 0,-2 5-37,-3 1 0,-9-4 0,3 5 0,-6 0 0,-1 0-255,-1 4 0,0 1 0,0-1 1,1-4-1,1 0-101,6-1 0,4-6 1,12 2-1,2-2 69,3 2 0,2-2 1,-3 6-1,8 1 97,4 0 1,1-5 0,-3 9-1,-5 3 1,1 2 236,-1-2 1,-7-2 0,3 4 0,-7 0-1,-8 0 96,-7 1 1,-4-1-1,-5 0 1,-3 0-48,-1 0 1,-11 8 0,3 1-1,-4 1-61,-3 0 0,0 7 1,-3-3-1,-1 3 0,-3-1-109,2-1 0,0-8 1,0 5-1,-2 0 3,3 0 1,1-7 0,3 2 0,0-4 0,-2-3 0,-5 0 1,-3 1-1,-6-3 1,2-3 27,-3-2 1,-4-9 0,-5 2-1,-3-5 1,3 1-60,3 4 0,2 0 1,2 11-1,2 6 4,3 0 0,7 9 1,-5 2-1,3 5 0,4 3 7,2-1 0,3 8 0,0-1 0,-2-2 21,-5-2 1,2 5 0,-11-1-1,-6-1 1,-4-1-29,0 2 0,-4-6 0,-1 2 1,0-10-37,1-4 1,1 4-1,8-4 1,0-1-1,2 4 12,5-1 0,4 2 1,10 5-1,0 0 57,0 3 0,0-6 0,0 15 0,0-2 123,0-1 1,-7 3 0,-2-4 0,-1 1 0,-2 1 157,0 2 0,-2-8 0,-7 6 0,0-3-185,-1 3 1,4-5 0,1 7-1,3-3 1,-3 1-105,-2-3 0,5 10 0,0 4 0,-5 10-541,-7 4 1,-9 6-1,-15 15 1,-9 15 547,-10 15 0,-16 34 0,37-36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20401 11439,'-10'-43,"6"0,-8 1,0-1,0-1,-4-6,-3-2,-5-7,-4 7,-8 7,-4 12,-2 7,-10 7,-5 3,-5 4,-1 2,-18 3,-6 7,-5 0,-5 0,0 0,0 0,-5 0,3 0,-3 0,5 7,-2 3,0-1,0 3,-1 0,1 2,-3 10,8 2,9 2,7 0,0-4,9 4,10 5,9 0,8 8,6-6,8 5,4 3,13-1,4 1,4-1,6 1,4-1,4 1,13-1,4 1,8-1,2 1,2-1,0 1,5-1,5 3,-5 3,-3 1,-9-2,-16-2,-10-2,-5-1,-4 1,-5-1,-7-6,-15-3,-6 0,-5 0,-3-7,0 2,1-2,-1 3,1-6,-1 6,1-3,-1 2,10-2,5 9,4 3,5-5,5 3,7 2,9-8,12-4,15-9,11-8,10-9,4 0,5 0,5 0,-5 0,12 0,-5 0,-2 0,-7-7,-3 0,-2 2,-5 3,-2 2,5 7,-1 3,-1-1,-3 0,7 8,4-5,6 2,2 0,9 0,5 5,7-2,7-5,7-3,-2 5,3-7,1-2,3-3,-9 1,-10 1,-12 4,-7-4,-2-1,-2-3,-3 0,-3 2,4 5,-6-2,0 7,1-1,-3 1,0 5,-7-8,-3 1,10-1,0-7,2 6,1-6,-1-2,5 0,3-2,2-3,-1-2,1 2,7-4,2 1,1 4,-1 1,7-4,-2 0,5 0,4 0,6 0,-6-7,8 4,-1 1,3-3,0 0,7-2,-7-5,2 3,1 1,-4 1,6-7,-5 0,-2 0,-6-1,6 1,-1 0,3-3,5-4,-5 4,2-7,3 3,-1 0,-1 2,1-5,-8 0,-1-2,2-5,-9 5,3-4,-10-6,-5-4,-4-10,-10 5,-7-2,-5-5,-7-3,-14 1,-5 2,-11 5,-8 2,-6 0,-13 4,-21-1,-23 1,-22 4,-9 1,-19 1,50 20,-1 1,-1-1,-2 2,-5 1,-2 2,0 0,-2 1,-4 0,0 1,-2 2,-1 0,-1 1,-1 1,-1 1,0 1,-1 0,0 1,0 2,-1 0,1 2,0-1,1-2,0 0,2 3,1 1,4 0,1 1,3 0,2-1,2 0,3-1,-52 2,11-5,13 4,6 3,13 0,6 0,10 0,9 0,5-7,3-2,-1-3,8-5,-3-8,-5-6,-6 0,-6 0,-11-6,-14 1,-12-4,-15-3,-4 10,48 18,-1 2,-2 1,-1 0,2 1,0 1,-1 3,0 2,-48-2,3 5,5 2,7 0,7 9,11 8,8 9,7 9,7 5,11 15,-4 9,0 16,15 17,13 11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25251 16818,'54'11,"-11"-11,-3-11,-21-4,9 1,-11-2,4-13,-14 6,-21-6,2 13,-21 4,-7 3,-5 1,3 8,-1 0,1 0,-3 0,-5 0,-7 0,-2 0,2 0,-4-7,7 0,-5 3,-5 1,7 3,-9 0,7 0,2 0,3 0,-5 3,9 1,0 3,-2-2,7 5,-7-3,3-3,-1 1,3 2,2-4,2 4,1-5,-1-2,-2 0,-2 0,-3 0,-9 0,3 0,4 7,2 0,5 0,3 0,-1 0,8 8,-1-6,-2 1,-2-1,-2 5,-1-4,0-1,1 0,-8 13,-2-3,-2 4,11-9,-4 15,0 4,7-2,4 4,3 0,-2 8,6-1,15 1,7 0,7-8,7 0,12 1,12 4,2-5,-5-4,8-10,1 1,4-1,4 0,2 0,2 1,1-3,-7-3,2-2,4 3,-2 2,8 0,-3-3,-5-2,-2-9,-2 5,-1-1,15 0,0 6,-5-8,-5-5,-5-2,1 0,2 0,2 0,3 0,-1 0,-6 0,-1 0,1 0,7 0,2 0,2 0,-11 0,4 2,0 6,0-6,-4 5,-1-5,-6-2,-1 0,3 0,2 0,-4 0,-1 0,3 0,-2 0,6 0,10 0,-7 0,2 0,1-2,-4-5,1 5,-2-6,-1 6,1 2,0 0,-1 0,1 0,-1 0,1 0,-1-7,3-2,2-1,3 1,-7 2,-8 7,3-3,2-4,3 5,-1-5,1 2,-1 0,1-2,-1 0,1 7,-1 0,1 0,0-7,-1 0,1 2,-1 3,1 2,-1 0,3-3,5-4,-12 5,4-5,-2 2,1-2,8 5,1-8,-3 3,-2 0,-2-2,-1 4,1-2,-1 2,1 3,-8-5,1-3,1-2,-3 3,1-10,3-5,-5-2,2 5,1-7,6-1,1 3,-1 3,-6 2,2-3,7-4,-8 9,11-10,-1-4,-9 0,-10-9,-4 4,-5-12,-5 5,-5 10,-9 0,-11-1,-11-6,-11-1,0 8,-2 2,-3 2,5 2,-5 6,-7-5,-5 4,-9-7,3 0,8 8,-1-5,4 6,2 8,-2-5,-4 5,-6-5,-6 0,4 5,-4-5,4 5,-5-5,1 0,4 5,-2 2,10 7,1-2,-4 0,3 7,1 0,3 0,3 0,-1 0,1 0,-1 3,1 4,-1-5,-2 5,-2-2,-3 2,1-5,4 5,-2-2,-3 0,3 2,-5 2,2-4,3 5,-1-1,-1 0,4 1,-5-5,5 4,3 3,-1-7,1 2,-1-3,1 1,-1 2,1 0,-3-7,-3 0,-1 0,-10 7,2 1,-5-1,-1 0,-1 0,0 7,-2-5,-3 1,-2-1,-2 5,5-4,-3-1,2 1,3 4,4-5,6 1,6 2,5 0,0-5,-4 7,4 2,-5 13,15-6,4 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10722 5337,'-43'-5,"1"-9,-1-5,0-24,8 13,2-13,-3 0,-4-4,10 12,-13-1,3 13,0 6,-3 3,-9 9,-5-2,-6 5,-8 2,2 9,-9 8,-2 6,-5 8,-8 2,6 3,-8 9,3 2,0 2,0 10,7-2,0 7,0 7,-1 7,4 7,41-40,1 2,2 1,1 1,0-1,0 1,2 2,2 2,-26 48,31-47,1 1,2 1,1 1,-16 54,9 3,17-6,11-6,15-5,12-5,23-9,7-5,13-8,6-3,7-13,15-4,11-6,-48-21,2-3,9-6,2-4,4-2,1-2,6-4,2-2,1-2,2-3,4-5,0-4,6-4,0-4,-4-1,-2-1,-2 0,-3-2,-4 0,-3 0,-6 3,-2-1,-4-3,-1 0,-4 1,-2 0,-2 2,-2 1,50-29,-9 0,-12-3,-11-4,-8-2,-12-3,-7 3,-9 2,-9 2,-15 0,-7-9,-10-5,-11-7,-14-4,-12-8,-12-7,22 44,-2 0,-1-2,-2 1,-8 0,-2 2,2 2,-1 3,-2 3,-3 3,-1 3,-1 2,-1 2,0 2,-52-22,4 7,8 9,5 10,2 6,2 6,5 4,7 3,14-6,8 8,4 3,2 1,8 10,-1 15,-9 34,34-13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21018 5252,'-43'-22,"1"-1,-3-3,0-5,0 0,5 1,0 4,-1 0,-1 0,-1-3,1 1,-1 7,1-1,-1 1,1 0,-8 7,-2 2,-2 2,-6 6,-1 1,-3 3,0 3,1 4,-1 7,-7-2,2 2,5 2,8 6,4 6,0-2,4 9,-1 3,2 2,-1 5,1 5,-3 7,3 4,2 12,3 5,-1 7,1 7,-1 8,3 11,20-54,2 1,1 1,1 1,0 1,1 0,0 1,2-1,3 1,1-1,-5 57,4-2,1-5,6-14,-1-12,6-10,5-1,10-15,-1 2,8-4,7-5,2 0,5 4,11-6,8-3,4-2,13-5,6-2,10-5,11-4,11-10,3-8,-53-10,-1-2,1 1,-1 0,4 1,0-2,2-3,1-3,3-2,0-1,-3-4,-2-1,0-1,-2-1,-3 3,-1 0,0-3,1-2,-1 2,0-1,0 0,1 1,-1-2,0 2,51-11,3-5,-6 0,-4 2,-4 0,-1 3,-12 7,-4-3,0-4,-10 4,-4-7,-10 3,-9 0,-13-10,-4 2,-4-6,-10-5,-10-3,-6-16,-3 2,-5-4,-9-6,-10-1,-19-10,-2-3,-7-4,-11-7,27 47,-2 0,-4-1,-3 0,-1-1,0 1,-3-1,-2 2,-2 6,-2 2,-3 1,-2 1,-4 2,-2 2,-2 3,-2 2,0 1,-1 5,-1 6,-1 4,4 1,1 1,5 2,1 0,-56-6,4 12,13 0,6 5,10 4,2 5,10 5,0 19,9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24804 5422,'-28'-15,"0"1,-5-5,-5-4,-5-8,1-2,-1 5,-2-5,-4 2,4 2,-7 8,2 0,0 0,8 7,6 2,-1 2,-4 3,-1-2,-8 6,1-4,1 5,3 2,0 0,-2 0,-2 0,1 0,3 0,10 0,-3 2,-7 5,-4 5,-8 9,5 1,9-1,1 0,6-4,1 2,-3 4,-5 13,-6-1,4 8,-5 4,5 3,10-6,-1-1,8-5,-3 14,8 0,-1-15,17 6,-7-5,4 7,-1 4,3-9,-6 8,-2-1,4-7,0-4,0 1,0 3,-2 3,-5 0,3 1,4 4,3 1,-1 3,5-5,-2 3,3-3,11-9,7-2,7-1,7-2,-2 5,10-7,2-1,2 1,2 4,1-6,0-3,-1-3,1-1,2-1,2 0,2-2,-1-5,6 5,3-7,4 2,3 0,0 3,2-5,3-1,4 1,3 0,-1-5,6 5,-6-3,1-4,-1-2,-6-3,0 0,-8 0,-4 0,-8 0,6-3,-3-2,-5-4,-2-3,-3-2,1-7,0 2,-1 5,3-15,2 3,1-7,-8-2,0-1,-12-6,1-3,1-5,-13 3,2-10,-7-4,-8-5,-1-5,-3-7,-3 5,-6 0,-12-1,-3-4,-9 8,0 1,-3 3,-9 2,1 10,-11 4,1 5,-1 3,-1 6,-6 6,6 4,4 7,0 0,4 7,-8-2,8 9,-1-2,13 5,5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12679 6952,'-33'-30,"-8"-8,6-7,-5 2,-3-1,1-4,6 6,-2 6,-6-1,-6-1,-9 5,4 9,1 10,0 4,-3 3,-7 7,0 3,1 4,-1 5,0 9,0 3,3 2,4 2,-2 10,9-3,5 5,7 3,10-1,4 1,6 2,3 2,8 3,24-1,14-4,16 2,17 3,18-10,18-9,6-5,5-3,3-4,-52-13,1-2,-2 2,1 0,1-2,1-1,-1-3,0-3,50-6,1-15,-8-2,-4-4,-3-4,-19-1,-2-8,-12 1,-9-1,-14 1,-17-3,-10-2,-9-3,-4 3,-32 2,-13 5,-17 4,-12 8,-5 7,-11 7,-3 7,-5 4,-2 3,0 10,-2 4,5 7,-1 7,10-4,2 4,15-4,9-3,14 10,2 4,38-6,27-8,18-11,14-8,10-2,12 0,-5-2,-3-3,-2-2,-11-7,-6 4,-4-2,-28-2,-24-5,-31 5,-21 14,-12 14,-5 5,-9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11764 10205,'-28'-2,"2"-7,0-13,0-1,2-13,-4-2,9 8,-10 1,-1 6,-18 4,-1 5,-3 4,2 10,-9 0,-7 0,-5 0,-9 0,2 0,-5 0,-2 0,-3 3,-2 1,-4 3,-1 0,1 3,-8-5,1 6,-8 1,-5 0,54-6,0 0,-56 10,-2 1,57-7,1 1,1 2,0 0,-52 16,16-8,13 0,6 0,15 1,11-1,5 0,5 10,7 4,11 5,13-4,18-1,13 3,4-7,14-3,7-2,8 0,11 2,14 8,15-8,4-2,10-2,6 4,-50-13,1-1,0-1,2 0,3-2,0-1,2-3,1 0,0 5,1 0,-2-4,0 0,-1 0,0 1,-1 0,0 1,0-1,0 0,3 1,1-1,-2 0,0-1,-2 0,0-2,0-3,0-1,-3 2,1-1,3-1,0-2,-1 0,0 0,-1 1,0-2,0-2,-1-3,-2-2,-2-1,0-2,0-1,2-2,-1-1,-1-2,0-1,-3 2,-1 1,-2 0,0-1,57-17,-5 0,-3 0,-6-2,-7 4,-10 0,-7 8,0-6,-7 6,-8-1,-6-4,-2 2,-6-10,-13-6,-3-8,-14 3,-24-7,-23-3,-22 5,-23 5,-3 9,-7 10,-7 4,-16 3,46 11,-3 1,-2 1,-2 2,-3 1,-2 3,-6 0,-2 1,-5 1,-1 0,-4 0,-2 0,-4 1,-1 1,-6 1,0 1,3 0,-1 1,-7 3,-1 1,2-2,1 0,5 1,1 0,-7 2,1-1,9 1,0-1,4 0,0-1,3-1,2 0,6-1,1 2,9 2,3 1,2 0,1 0,5 0,2 1,-48 17,13-6,16 6,0 6,9-2,5-2,3 4,4 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10339 11694,'-36'-5,"1"-9,9-10,-5-18,0-1,-4 1,-8-1,-6 3,-8 4,-9 15,2 14,7 7,3 7,-3 7,-14 5,-7 5,-4 4,-4 8,1 4,0 2,2 1,3-1,2 1,12 7,2-1,14-2,13-2,8 0,15 2,7 3,12-3,16-2,17-2,35-3,12-2,12-3,19-9,-54-12,1-2,3-3,1-1,1-3,1-1,3 1,0-1,-2-2,2-1,5 2,2-1,-3-4,-1-4,0-3,-1-3,-3 1,0-1,-1-5,-1-2,-1 1,-1-2,-4 0,-1-2,-3-3,-2 0,40-20,-12-7,-14 3,-12-1,-19-7,-19 5,-16 0,-21 1,-27 3,-23 6,-36 4,43 21,-2 1,-6 0,-3 1,-9 3,-3 3,-5 2,-1 2,-7 0,-1 1,-5 0,1 3,1 3,1 3,0 1,0 2,5 1,2 1,4 1,1 2,2 0,3 2,12 1,3 1,1 4,2 1,-45 20,13 3,10 5,14 4,14 0,20-9,11-14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9318 12672,'30'-33,"-6"0,7 2,-3-9,0-8,-2 1,-16 14,-17 12,-19 11,-5 8,-4 2,-3 2,-2 3,-3 2,8 10,-1-5,-2 2,-2 0,-2 0,-1 10,-2 2,-2 2,-3-2,1 0,6 0,0 5,1 2,6-7,1 4,-3 4,-2 8,7 1,5 6,4-4,3-2,6-1,4 1,-1 1,2 4,1 1,-1 1,6-5,-3 2,2 3,3 2,2-3,0 8,0 4,2 1,7-5,10-6,10-1,4 0,2-1,8-6,-1-1,1 1,-1-1,1 1,-3-1,-4 1,-8 0,3-1,-3 3,-2 2,-2 3,-3 9,3 0,2 9,4 8,3 0,3 2,6-12,1-7,-1-5,1-11,0-10,-1-3,1-4,-1-2,-6 0,-1 4,-2-2,3 9,-6 1,-8 6,-10-9,-15-4,-18-15,-10-5,-11-9,-1-2,0-5,1 2,-3-9,-2-2,-3-3,-9-3,2 1,-4 0,-3 0,0-1,10 1,4 0,5 0,-4-10,1-5,8-4,0-9,12-3,4 0,7 0,1 0,9 4,0-4,-3-2,8 5,-5-6,4 3,3 3,0-3,0 7,0-5,0 5,0 3,-2-1,-3 1,-4-1,-1-2,1-4,-5 4,4-5,1 5,-1 3,1-1,4 1,-2-1,2 1,3-1,2 8,0-1,0-1,0-4,0 6,0-1,2-1,3-3,2-3,0 0,-7 1,0-1,0 1,7-3,3-2,2-3,4 3,6 2,4 3,4-1,3 0,5 1,9-1,5 1,0 2,3 4,-1 8,1-3,1 3,-6 2,-5 2,0 1,4-6,-13 3,-1-9,-18 18,-8-2,-21 19,-11 5,-17 9,-5 8,-10 13,1-4,0-1,-5 6,-3 2,-2 0,0-3,1 3,-1 2,0 2,3 1,4-1,7 1,5-3,3-2,2-3,4 3,-2 2,10 3,4-1,5 3,5 5,9-5,-2 7,5 0,2 4,0 6,0 2,2-1,3 4,2 3,7-1,-4 7,-1-6,1-8,6 2,-4-8,2 3,0-2,3-7,2-5,5-3,2 1,2-1,10 1,-3-3,5-2,3-3,-1 3,1-5,0 0,-1-2,1-5,-1 4,1-1,-1-1,1 0,-1 1,3 1,3-4,1 3,3 6,-5-6,3-3,0-3,2-2,-7 1,4-1,-4 0,-2 1,-1-8,1 0,-10 0,-12-2,-30-3,-20-9,-8 0,-6 0,0-2,1-3,-1-4,1-3,-8 5,1-5,-1 0,0 0,1-4,-3-3,4-2,-1-3,1-4,1 2,0-10,-3 1,1-1,-3 1,7 0,-3-8,8 1,5-1,9-7,-3 1,6 2,4-1,5-1,-5 4,7-7,-2 2,0 1,7-8,-8 5,-1 0,-1-2,3-1,-5-1,5-8,-3 0,3 0,-2 3,9 2,2 4,3 1,2 0,0 7,2-3,5 5,7 3,-2-1,5 3,4 2,5 3,0-3,5-2,-1-3,3 1,5-1,2 1,3-3,-1-3,1-1,0 2,-1-3,1 5,-3 5,-5 0,8 0,-3-3,7 1,-4 6,-8 1,1 9,6-3,-18 15,-5-5,-19 17,0-8,-19 20,2 2,-18 9,14-4,-8 4,15-2,-14 16,-3 3,0 2,-9 5,5 5,-6 11,-1 15,-1 4,1 19,-3 3,-2 6,22-47,0-1,-3-4,-1 1,4 5,1 1,0-2,0-1,2-1,-1 0,-19 52,2 0,4-9,10-13,10-8,6-8,10-9,3 0,4-1,5-6,11 0,6 2,6 2,5 3,3 0,-1 0,1-1,-1 1,-6 0,-3 2,-2 3,-5-1,-3-6,-1-1,-1-11,-2-3,-5-2,5-10,-5 1,-5-20,10 3,-7-19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21060 9419,'24'-22,"14"1,-15 7,20 0,-1 9,1-4,2 2,5-3,6 1,6-1,9-6,2 4,3 0,4 3,3-1,2 8,-3-5,-4 4,-7 3,-7 3,-5 4,-4 7,-3 5,0 2,0 3,7 4,2 8,5-3,-14 0,3-3,4-4,5 5,4-3,3 1,-2-1,-3 0,-7 3,0-5,0 3,-7-3,-5 7,-4 0,0 2,-3 1,-5 1,-4 3,-10 3,0 0,1-1,-3 1,-3-1,-2 1,3-1,2 1,-5-1,-2 1,-3-1,5 8,-4-1,-1-1,1-3,-5-3,-3 3,0 2,3 3,2-3,0 7,-7 3,0 2,0 0,0-2,-2-10,-3 3,-2-5,0 7,7 4,0-4,-2 0,-6 0,1-14,-14 5,2 4,-16 7,-3 0,5 1,-3-10,-1-3,-6 8,-4-12,-3 4,3-2,2-9,2 2,-2 0,-4 0,2-7,-10 5,0-3,0 1,1-3,-3 4,-10 1,-2 0,3-1,-8 8,-2-2,-5 4,-2 2,7 3,2 0,3 0,5-5,1 0,6-9,4 0,8-5,4-5,2 10,1-17,8 10,18-24,23 0,21-10,24-14,0-2,3-2,-1 2,0 0,6 0,-4-5,3-2,3 5,-1-7,-2-3,-2-2,-2-1,1 4,-6 1,-3 1,3 2,-5-5,4 7,-4-2,-2-5,6 5,1 0,-3 0,-2 0,-2-5,-1 5,1-2,-1-1,1 3,-8-7,3 2,2-7,1-4,-1 6,-14 5,2-6,1 6,-8-9,0-1,-2-6,-2 4,-3 3,-10-12,6 2,-3 5,0 5,-2 5,-3 6,-2 1,0-3,0-12,-2-6,-5-6,2 15,-9 2,-3-2,-2 11,0-6,3-1,2-4,2 9,-7-7,-2-2,9 12,-14-8,0 3,-19 0,-5-3,-9 1,-5-1,10 3,4 2,6 3,1 0,0-6,1 6,6 11,1 10,0 0,-8-7,0 2,1 5,-1-12,1 4,6-4,1 7,-3 5,3-5,-6 8,-3-1,3-5,6 8,-3-1,-2-1,-3-1,-2 7,-2-4,-5 1,-2 1,-3-2,-7 4,3-2,2 2,2 3,0-5,-7 0,1 2,-1 3,2-1,3-1,5-3,2 2,5 3,2 2,2 0,1-8,-1 1,0 3,20 1,-6 3,27 0,26 0,21 0,7 0,2 0,12 7,-2 0,5 1,4 1,-7-4,7 7,-2-1,0 1,7 0,-5 4,3-1,2 1,-2 3,4 5,-7 2,1 2,-1-2,0 0,-4 0,2 2,-3-2,-2-2,3 4,-3 1,-2-1,4 3,-4-8,10 8,-6-3,-2 3,-4 2,-10-4,2 4,-2 0,-5 0,-9 2,-5 8,0-1,-2 1,0-1,-3 8,-7 2,1 2,-1 5,0-7,-2 0,-2-2,-5-1,-3-1,5-11,-7-1,-2 2,-3 2,-2-5,0 1,0 2,0 2,0 2,-2 3,-5 2,-7 3,-5 2,-2-5,-1 5,-1 2,-6 6,3 3,-9 6,-1 4,3 3,-5-8,10 1,2-8,2-7,3-2,-5 0,-9-2,-8-5,-14 2,8-9,4-10,-5 5,-2 0,0 3,-2-1,0 3,4-3,-7 6,-2 4,0-1,2 1,-2-2,7-1,0 1,0-1,3-9,4-2,-5 0,5-10,-5 3,3-8,-3 1,13-8,-6-2,3-2,0 0,-3 2,8 2,-3-2,-7 8,10-4,-8 4,5-1,-4 7,9-9,18-17,27-21,21-14,10-5,11 0,3 3,7-3,7-5,7 5,11-4,4 4,-3 2,-3 1,-2 6,0 1,-2-1,-5 3,2-4,-11 6,-3-2,-2-5,2-2,-5-3,-6 1,-3-1,-5 1,5-8,-2-2,-5-2,-8-5,4 0,-8 0,0 2,-2-2,-1-2,-6 4,4 2,-6 1,-6 2,-2 0,-2 3,2 4,-4-3,-1-1,-6-8,4 5,-5 0,-2 0,-2-4,-3 4,-5-3,-1-1,-6 1,-2-4,-2 7,0 0,-1 0,1 5,0-5,0 2,-1 3,1 2,0 3,-3-3,-4-5,2 8,-7-3,2 7,3 3,-3 2,5-5,-10 7,-4-4,-7-10,0 5,-8-5,3 9,5 6,2-6,0 5,-2 1,-3-1,1-4,4 6,-3 1,-1-1,2 1,-8 0,-2 9,-4 2,-5 6,-5 1,2-4,-9 7,0 2,3 3,-8 2,7 0,1 0,4 0,5 0,2 0,2 0,6 0,6 0,-2 0,0 0,-2 0,13 0,-1 0,2 0,9 0,0-10,19 8,3-8,37 1,-2 7,26-5,0 4,5 3,7-7,4 0,6 2,4 3,9 2,1 0,11 0,0 0,-2 0,14 2,-5 5,1 8,-5 3,-8 6,-11 2,-3 5,-4 0,-3-1,-4 8,-10-5,-5 5,-2 2,-5 5,-2 2,-5-2,-2 2,-2 3,-10 2,2-2,-4 4,-3 3,0-1,-2-6,-2 4,-5-2,-3-5,-2-2,-7-2,0-1,0 3,0 5,0-5,0 4,0-1,0 1,-7-2,-2 8,-3-3,-2-3,2 3,-7-7,5 5,-3-3,3 3,-3-5,8 7,-1-3,1 1,-5-5,7-3,-3-4,3 12,2-13,-9-1,-2 2,4-5,-2 4,-3 6,-2 4,-4 3,-3-8,-5 1,-2-1,7 1,-5-3,3-2,-1-3,-1-9,1 3,-6-6,-5 3,-5 0,-5 0,-2-7,-7 9,5-6,2-8,-7 5,2-5,-2 5,2 2,-2 0,9 1,3-1,2-2,2-5,1 7,-1 1,1-1,-1 7,10-14,2-4,10-20,0-2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3808 6017,'-45'-5,"-5"-9,10 5,-7-17,2-3,7-1,7-8,15 12,2-3,0 8,-8-14,10 18,8-9,18 19,10 7,20 7,6-2,7-3,4-2,5 0,5 0,7 0,7 0,8 0,-4 0,11 3,1 1,3 3,10 8,-1-8,-2 0,-2 2,-3-6,-2 4,-2-5,-7 0,-8 5,3-4,-14 4,2-5,-5-2,-7 0,3 0,-13 0,-4 0,-9-9,-36-3,-28-7,-24 5,-7-3,-5 10,-2 3,-3 1,-8 3,-4 0,-1 0,-6 0,-1 0,-6 0,-2 0,-2 0,2 0,3 0,-5-7,-3 0,1 2,-1 3,-4-5,2 0,-5 2,-7 3,1 2,6 0,5 0,3 0,4 0,5 0,7 0,9 0,10 0,9 0,13 7,1 0,24-2,12-12,24-8,26-4,13-2,18 0,16 0,11-5,-43 13,0 2,1 1,1 1,0 0,1 2,-2 0,0 2,-1-1,0 2,-2 4,-1 0,59 0,-8 0,-6 0,-8 3,-9 1,-10 6,-9 2,-14 2,-8 7,-13-9,-6-3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21911 13033,'0'-24,"0"-4,0 16,0-11,0-6,5 3,9-9,19 7,22-6,-1 4,-7-6,-7 8,5 0,0-3,7-2,0-10,3 1,1-1,-1 1,6-3,-6-2,1-3,-1 0,-3-2,4 8,-4-6,0 3,0-3,-2 5,-7-2,-1 7,1 4,-1 1,1-5,-3 2,-2 5,-3 2,-9-7,5 1,0-11,-15 11,3-6,-7 3,-7 0,-3-12,-2-3,-2 1,-5 4,2-1,-9-1,-1-3,1-2,0 3,2-7,-4 6,4 1,2 4,-6 6,2 1,-5 1,-5-1,-4 0,4 1,-7-1,1 1,-6-1,3-6,-2-1,-3 1,-2-3,-3 7,1-10,-3 8,-3-2,-1 1,-3-4,5 3,-3 1,3 6,2 6,2-1,-2 8,-2 1,-3-3,1 8,6-6,1 6,-1 1,1 8,-1 0,0 0,1 0,-1 0,1-1,-3-6,-2 0,-3 0,7-3,8 0,-3 3,5-7,-2 6,-1-8,-6-3,8 11,13 13,12 18,21 10,9 10,12-3,0-3,2-1,3-1,2 0,10 0,2 1,2 1,6 3,1 3,10 1,0-4,0 5,2 2,-4-5,9 8,0-1,0 1,0-1,-10-2,3 5,-2-5,2-2,-5 4,5-6,-5-3,-5-3,-4-2,2 1,-9 1,-3 3,-2 5,-3 2,1-5,2 10,5 7,-8-2,3 6,-10-4,-4-2,0-1,-5 1,2-1,-2 1,-2-1,-3 1,0-1,1 3,-1 5,0-3,-2 7,-5-2,-4-2,-10-8,0 3,0 5,0-5,0 4,-3-1,-1-1,-3 3,-10 6,5-6,-2 0,0-1,-3 1,1-1,-1-4,3 5,0 2,-7 7,-1-2,1-17,-3 2,-4-2,2 1,-9 1,2 1,-5-3,2 0,-2 2,-2-11,0 12,2-3,3 0,2-5,-5 1,2-1,-1-2,-11 12,-4-7,-2 0,7-10,-5-2,2-7,0-7,3-3,2-2,3-7,-1 0,1 0,-1 3,-2 4,-4 7,4-2,-7 2,0 3,0 1,-5 4,14-10,3-3,26-9,7-9,28-6,-4 4,11-4,5-1,-2-3,4-2,1-8,9-1,2-1,3 0,-1 3,-6 7,2-1,4 1,-4 0,7-3,-2-2,2-4,2-4,-6 1,1-4,-2-1,3-7,-5 2,5-6,-5 2,-3-1,1-1,-8-10,-2 4,-2-1,-5-1,2 3,-4-6,-5 6,0 0,0-1,0 1,-3-5,-4 2,-3-2,-2-2,-7-3,0 0,0 1,0-1,-7 0,-2 0,-3-2,-4-5,-10 5,-3-5,3 3,0-1,-2-2,2-7,-10 7,-4 3,-7 2,-7-3,-13 3,-4 7,-7 5,-7-3,-7 7,-7 3,-5 0,-2-3,-3 5,53 21,1-1,-2 2,0 1,-51-21,6 1,3 2,11 2,8 5,4 2,12 3,10 7,2-1,5 1,-1 7,1 2,-3 3,8 2,6 7,10 18,-4 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21103 13692,'-38'-12,"10"-9,9-10,19-4,0 0,9 13,5-6,-4 18,9-4,-5 28,7 3,8 18,4-1,9 1,1-4,2-1,4 6,3-3,10 2,-1 3,5 2,3 10,-5 2,0 2,-3 3,-4-3,-5 8,-12-6,-5 3,-6-2,-13 2,-4-7,-2 0,-6 2,-1 1,-3-6,-3 6,-4-3,-7-5,-5 0,0 0,-2 5,-7 3,9-8,-22 3,1-6,12-10,-17-4,-2 1,4-10,-9 5,3-7,-1-2,7-1,8-9,-3 7,17-4,-8-1,32-11,4-5,7-12,22-9,-1-8,8 6,1-4,6-3,-5 4,7-5,0-7,-9 9,1-4,-8 5,-5 2,-5-5,-3 5,-1-5,-1-7,-2 3,-5-8,-7 3,-5-3,-4 5,-5-4,-7 4,-5 2,-10 1,-1-1,-3 1,-8-8,-3 1,6 1,2 6,3 6,5-4,-8 7,1-2,2-1,-7 10,4-4,-6 1,-6 1,-1 2,-10 5,4 4,-1 3,-1-3,7 1,-4-1,2 3,5-2,2-3,9 0,3 0,2-2,5 9,12-17,5 20,13-10,11 19,13 0,10 10,4 4,1 5,-1 2,3 7,3 3,4 2,0 7,0 7,7-2,-5 7,3-2,0-1,-10 1,2-5,-4 2,-2 3,-3-1,-4-6,-8 0,-7-1,-7 1,-4 6,-10 3,0 2,0 6,0 1,-10 3,-4 2,-5 2,-2 3,0 2,-1-6,1-4,0-8,0-1,-3-2,-2 0,-2 0,-3-9,3-8,-6-2,-8 2,18-4,-14-10,34-9,18-33,26-17,0-2,3-2,-12-6,-1-4,1-2,7 4,-5-6,0-3,-5 0,-4 2,-3-5,-2 6,-5-6,-7-1,-4-1,-6 0,-4-2,-9-3,-10-2,-7 1,-10 3,1-1,-1-3,1-7,-1 7,0 3,1 4,-1 7,8-2,-1 10,10-1,-14 24,5 19,4 19,3 33,4 4,-7 5,-2 10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19997 14521,'0'0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19933 14500,'-33'12,"11"-12,13-12,21-19,9-4,-7 2,5-3,-7-1,-5 4,-7-3,-12 3,-9-2,-10 13,-11 15,-1 5,-6 11,-3 6,-3 3,1 13,-3 5,7 4,15 2,4 8,12 0,5-3,17-12,18-6,17-1,14-7,2-9,3-7,7-5,-10-19,-4-10,-6-8,-18 1,-7 1,-7-3,-5 5,-9-3,-5-1,-14-3,-17-3,-10 0,11 13,-6 6,3 10,0 4,-5 3,-5 7,5 7,-4 5,4 7,14 14,10 17,14 7,21-8,17-9,18-11,-2-8,-2-4,-2-3,-1-10,1 3,0-4,-1-3,1 0,-1 0,1 0,-1-21,1-15,-20 10,-8-9,-11-1,-15 1,-11-1,-11 8,0 12,-2 4,-3 2,-2 6,-10 11,0 7,3 5,12 4,9 6,9 6,15-4,21-5,18-10,13-9,2-2,10 0,4 2,0-2,-2-10,-8-4,-6-3,-5-5,-14-4,-15-5,-20-2,-18-1,-20 8,-1 0,-2-1,-4 1,4 9,-5 5,-4 14,-1 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7.75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27527 4635 7569,'-30'9'-164,"-1"-9"1,-7 0 112,3-11 0,-1 1 1,-6 3-1,-1 5 0,-2 2 44,-5 0 0,-4 7 1,-10 2-1,-2 3 0,-5 5 94,-7 1 1,3 4-1,-1-1 1,0 3-1,1 2-27,-6 2 1,8 10 0,2-3 0,5 5-105,2 3 0,17-1 0,7 1 0,9-3 0,10-5-71,4-6 0,15-6 0,4-1 0,19-3 84,20-5 0,6-5 1,19-9-1,12 0 1,9 0-16,3 0 1,-2-2 0,-3-3 0,-2-2 96,-5 2 0,-5 3 1,-14 4-1,-7 5 0,-14 8-2,-12 4 0,-10 11 1,-23 6-1,-14 4-55,-22 2 1,-35 10 0,-21 5 0,41-26 0,-2-1 23,-6 3 0,0-2 0,0-2 0,-1-1 0,-1-1 0,-1 0 0,2 0 0,-1 1 1,3-2-1,0 0 49,-1 0 0,0 0 1,4-1-1,1-1 1,-50 21-1,12 0 1,14 0-14,11-5 1,13-2-1,11 2 1,17-5-94,14-6 1,12 1 0,19 1 0,21 0 27,29 0 0,23-3 0,28-9 0,-51-11 1,1-2-1,5-2 0,1-1-41,5-1 0,1-2 1,1 0-1,0 0 1,-5 1-1,-1 1 1,-4 0-1,-2 0-19,52 6 1,-7 6 0,-26-5 0,-17 5 0,-21 8 173,-22 4 0,-20 11 0,-34-1 0,-35 4-16,-31 3 1,28-17 0,-6 2-1,-9 1 1,-2 1 0,-7 3-1,-1 0 1,-5 0 0,-1 0 55,-3 1 1,1 1-203,5-1 1,2 0 0,6-5-1,3-1 1,15-1 0,3 0 100,8-1 0,4 0 0,-31 17 1,28-10-1,21-2 0,24-5-92,16-3 0,43-4 0,35-5 0,38-7-1,-44-5 0,4-1 1,10-2-1,3-1 1,10 0-1,2 0 1,1-3-1,2 0 1,0 0-1,1-2 34,0-1 1,1 0 0,-2 2-1,-2 0 1,-12 0 0,-2 0 0,-5 1-1,-2 1 38,-6 1 0,-3 1 0,-8 1 0,-4 0 0,42 1 0,-19 2 1,-21 3 24,-19 2 1,-15 16 0,-20 1 0,-22 7-29,-28 7 0,-36 2 0,22-19 0,-5 0 0,-7 2 0,-3-1 1,-7 2-1,-2-1 25,-6 2 1,-2 0-79,6 0 0,-1 0 0,-3-3 1,1 0-1,10 1 0,1-1 74,4-1 1,2 1 0,7 2 0,4-1 0,-30 10-1,14 3 1,15-1 19,13 3 1,12-5-1,19 0 1,15 0-155,16 0 0,23-4 0,22 4 0,14-3 0,12-6 57,9-8 1,-2 3-1,-2-7 1,-6 2 0,-6-2 108,0-2 0,-19 6 0,-10-2 0,-11 5 92,-8 2 0,-16 8 0,0 2 1,-7 2-111,-8 4 1,-8 1-1,-6 0 1,-2-5 0,-2-2 63,2-5 0,-4-3 0,9-1 1,2-1-159,3 0 0,14 0 0,9-2 1,12-2-1,9-3-152,8 3 0,7-8 1,11 0-1,3-1-114,-2-1 1,-3 9-1,-5-4 1,-6 2-1,-13 0 56,-11 3 0,-12-5 0,-14 0 0,-22-1 251,-21 1 0,-37-7 0,-29 2 0,44-5 0,-3-2 0,-12 0 0,-1 0 0,0 0 0,0 0 0</inkml:trace>
  <inkml:trace contextRef="#ctx0" brushRef="#br0" timeOffset="3">23230 9419 7569,'33'0'9,"-4"-10"1,-13-4 0,-2-2-1,5-1 1,5 3 0,7-3 244,2-2 1,12 5 0,11 0-1,8 0 1,7 0-211,7 0 1,7-1 0,7-6 0,10 0 0,11 0-74,-49 10 0,0 0 1,1 1-1,0-1 1,6 0-1,0 1 1,1 0-1,0 1-12,2 2 0,-1 0 0,-3-2 0,-1 1 0,-1 3 0,-1 1 1,-3-1-1,-1 0-58,-2 0 1,-1 1 0,44-3 0,-19 7 0,-14 0 0,-12 0 14,-9 0 0,-22 0 1,-9 2-1,-7 5 0,-15 5 131,-15 0 1,-20 14 0,-33-5 0,-10 3-11,-8-1 0,-18 1 0,47-11 1,-3 0-1,0 1 0,-1 0 9,0 0 0,0-2 1,3 0-1,2 0 1,-38 7-1,12-3 1,11-4 105,8-2 0,21 4 0,12-5-123,14 3 1,24-7 0,28 2-1,31-5 1,33-4-17,-37-1 1,3-1 0,9-2 0,2-2 0,7-5 0,1 0 0,2-2 0,0 1-93,1 0 0,0 2 0,0 3 0,0 2 0,-1 1 0,-2 0 0,-3 0 0,-2 0 0,-5 1 1,-2 1-178,-3-1 0,-2 0 0,44-2 0,-15 7 0,-18 0-667,-19 0 923,-29 10 0,-28-8 0,-24 7 0</inkml:trace>
  <inkml:trace contextRef="#ctx0" brushRef="#br0" timeOffset="4">22273 9738 7569,'-14'0'-833,"0"0"1815,-3 0-226,8 0-674,-1 0 1,12 0 0,3 2 0,2 5-1,-2 7 53,-3 5 0,-2 2 0,0 3 0,0 2 0,0 5 4,0 2 1,0-5 0,0 5 0,0-2-36,0-5 0,0 5-139,0-3 1,3-2-1,4-12-99,7-7 1,5-4 0,2-6 0,0-4-1,3-5-57,4 1 1,-4-6-1,7 8 1,-3-1 26,1 1 1,-1 2 0,-7 7 0,0 0 238,1 0 0,-1 0 0,0 0 0,1 0 185,-1 0 0,0 9 0,0 3 0,1 2-143,-1 0 1,0 0 0,0 8 0,1-1 0,-3 0-463,-5 0 0,2 1 0,-9 1 0,-2 3-1751,-2 3 2096,-3 8 0,0-22 0,0 3 0</inkml:trace>
  <inkml:trace contextRef="#ctx0" brushRef="#br0" timeOffset="5">23868 5273 7569,'-2'12'-93,"-5"-5"1,2-5 0,-7 0 0,3 5 0,2 5 0,0 2 167,0 1 0,-8-1 0,6 7 0,-3 0 0,-4 1 0,-3-1 73,-3 0 1,-6 0-1,-3 3 1,1 2-103,-1 2 0,-7 3 0,3-5 0,-6 2 0,-1 1-76,-1 1 1,1-6 0,-1 4-1,1-4 31,-1-3 1,8 1-1,2 1 1,0 3-1,2 3-77,0-3 1,3-3 0,4-2 0,0 1-23,3-1 0,-2 0 0,13-2 0,1-2-76,-1-3 0,5-7 0,13 5 0,6-3-32,5-4 1,4-3 0,3-2 205,3 0 0,-1-9 0,-7-3 0</inkml:trace>
  <inkml:trace contextRef="#ctx0" brushRef="#br0" timeOffset="6">23060 5911 7120,'-12'21'128,"-7"0"1,7 3 0,-2 2 0,0 4 0,-2 1 0,-1 2 7,3 0 1,-3-7 0,10 3-1,0-6 1,0-1-87,0-1 0,2-2 0,12-3 1,7-4-1,8-3-199,6-4 0,5-2 1,10-3-1,2 0-51,4 0 1,6-3 0,8-2 0,1-2 0,-2 3-345,-6 1 0,4 1 544,-11-5 0,1-5 0,-8-9 0</inkml:trace>
  <inkml:trace contextRef="#ctx0" brushRef="#br0" timeOffset="7">22975 5889 6594,'-14'0'0,"2"-2"0,0-3 0,3-4-22,-1-3 0,3-2 1,7-7 360,0-1 0,7 1 0,3 2-211,1 5 1,-3-3 0,3 8 0,1 0 26,0-1 0,0 1 0,4 4-161,-1-2 1,-8 0-1,4 9 1,1 3-45,0 2 0,-7 9 0,2-1 88,-5 4 1,-2 2 0,0 0 0,0 0-13,0 1 0,-7-1 0,0 0 1,2 3-1,3 2 101,2 2 0,-2 0 0,-3-6 0,-2-1-21,2 0 1,3 0-1,-1-2 1,-1-2-24,-3-3 1,-1-7-71,8 7 1,0-7-115,0 8 36,0-11 0,0 8 1,3-7-1,4 2 19,7-2 1,12-3 0,5-2 0,2 0 13,5 0 0,4-2 0,6-3 1,1-5-1,1 1-1,2 0 1,-5 1 0,7 8 0,1 0 1,-1 0 1,-7-7 0,3 0 0,-7 3 0,-6 1 47,-1 3 1,-17 0 0,2 0 29,-2 0 0,-12 0 0,-7 0-83,-12 0 1,-7 0 0,-4 0 0,-3 0 13,-3 0 1,1 0 0,7 0 0,-1 3 0,1 1 12,0 3 1,-7 3 0,-3-5 0,-2 4 7,-5 3 1,5-5 0,-3 5 0,-1 0 61,-4-1 0,-1-6 0,-1 5 0,1-3 0,-1 0 50,1-3 0,6-1 0,3-3 1,2 0-1,5 0 60,3 0 1,1 0 0,1 0-104,0 0 0,2-3 39,5-4 0,-3 3-142,10-11 1,2 4 0,10-6 0,5 5 8,1 3 0,-6-8 1,5 3 80,-1-5 0,-7 5 0,8 0 0,-3-3-34,0-2 1,7-2 0,-4 0 0,-1 0 0,3-1-22,0 1 1,0 0 0,4 0-1,-2-3 1,1-2-98,-4-2 1,6-1 0,-8 8 66,3 0 1,-5 2 0,5 2 0,-2 3-53,-6-2-16,-1 6 0,-6 3 70,-4 14 0,5-2 0,-5 9 0,2 3 69,-2 2 1,2 9 0,-7 3 0,1-1 0,-1 3 21,-5 0 1,-2 1 0,-2 3 0,0-1 19,-1 2 1,1-8 0,2-1-1,3-6 142,2-2 1,6-2-217,-6-4 1,10-4-1,-1-6 1,10 2 0,9-2 41,5-3 0,4-2 0,6 0 0,6 0 0,5-2-21,3-5 1,2 2 0,4-7-1,8 3-91,5 4 1,-6 0-1,-1 1 1,-1-3-32,0 2 1,-6 2-1,-1 1 1,-9-3-1,-10-2-691,-4 3 1,-15 1 256,-9 3 0,-19 3 1,-19 4-1,-6 4-5,-6 1 0,-7-2 531,8-10 0,-11-10 0,6-2 0</inkml:trace>
  <inkml:trace contextRef="#ctx0" brushRef="#br0" timeOffset="8">23953 5464 7569,'8'-14'-204,"-1"0"253,-10 9 1,-9-4 0,-9 11-1,0 3 15,0 2 0,-1 9 0,1-2 0,-3 8 14,-4 6 0,2-2 0,-7 7 0,0 0 0,2 0 14,0 5 1,-6 2-1,1 3 1,-2-1 0,1 1 54,1-1 1,3-6 0,-5-1 0,5 1-21,2-3 0,1-3 0,6-8 0,0-1 85,5 0 0,5-7 55,0 1 0,7-11-313,14 3 0,5-14 1,9-7-1,3-7 1,2-5 15,2-2 0,3-3 0,-7 5 0,2-5-123,0-2 1,-15 0 0,11-5 0,-3 5-30,-1 2 182,-6-6 1,7 13 0,-7-4 0,2 2-44,0-3 0,1 6 0,6-6 1,2 8-1,3 5-11,3 1 0,6 4 1,-6-6-1,-3 5-47,-3 3 1,-1-5 0,-1 4 105,0-2-51,-9 8 0,-7-4 0,-17 13 125,-9 2 1,-17 17-1,-2 0 1,-10 4-1,-4 5 36,-6 0 1,1 2 0,0 8-1,5 0 46,2-1 0,2 1 0,8-1 0,-1-2 1,3-2-319,5-3 1,11-6 0,12 4 0,3-2-382,4-5 1,12 4 0,7-1 537,5-3 0,12-3 0,2-1 0</inkml:trace>
  <inkml:trace contextRef="#ctx0" brushRef="#br0" timeOffset="9">22847 6315 6995,'-21'0'-138,"0"0"1,-1 0 0,1 0-1,0 0 1,0 0 0,-1 0 262,1 0 1,0-10 0,0-4 0,-1-5 175,1-2 0,9 7 0,3 2-210,-1 2 0,6 3 1,-11 7-103,-1 0 1,-3 10-1,-2 4 1,-3 5-1,0 2-36,3 0 0,-5-2 1,12-2-1,-3-3 43,3 2 1,5-4 0,11 2 0,5 1 20,7-4 0,8-1 0,8-10 0,11 0-30,6 0 0,10 0 0,-5-2 0,2-3-28,5-2 1,-7-7 0,-5 4 0,-9-2 0,-10-2-3,-4 2 0,-5-7 28,-5 5 1,-9-2 0,-19-1 0,-12 5 0,-10 3 17,-6 4 0,2 3 0,-15 2 0,1 0 11,-1 0 1,1 0 0,-5 0 0,2 0 0,1 2 108,1 5 0,-4-2 0,9 7 1,6 0 197,6-1 0,7-4 0,12 8-244,5 1 1,9 1 0,19-3 0,15-5-118,9 1 0,6-5 0,6 6 0,7-1 0,4-5-94,3-3 1,0-2 0,-3 0-1,-4 0 29,-7 0 0,-8-7 0,-6-3 0,-8 1 0,-7-3-42,-6 0 1,-8-2 0,-17-7 95,-11 0 0,-10 6 0,-14 4 0,-2-1 1,-5 2 88,-2 1 1,4 2-1,-7 7 1,1 0 72,1 0 0,6 0 0,13 0 0,8 0 0,4 2 61,3 5 1,9-2 0,5 9 0,7 0-139,7-2 1,17 7 0,18-7 0,13 0 0,8-3-92,8 1 1,5-8-1,9 5 1,-2-5-51,-5-2 1,-5 0 0,-12-2-1,-4-5 1,-10-5-55,-9 0 0,-9-7 0,-15 5 0,-7-5 9,-5-2 0,-23 0 1,-14 0-1,-22-1 0,-16 3 42,-13 5 0,-10-2 0,1 9 0,0 2 224,1 2 1,4 3 0,14 0 0,13 5 0,13 7-115,12 9 0,7 24 0,10 0 0</inkml:trace>
  <inkml:trace contextRef="#ctx0" brushRef="#br0" timeOffset="10">22762 6208 7569,'10'0'-416,"-10"0"0,-10-2 489,-11-5 1,7 4-1,0-4 145,-3 5 1,-2 2-278,-2 0 96,9 0 1,-5 2-82,10 5 0,0-2 55,7 9 0,3-7 0,4 5-67,7-2 1,-2-3 0,2-7 0,2 0-53,3 0 1,3-3-1,-3-4 81,-5-7 1,-5 2 3,-9-2 0,-16 9 0,-6-2 1,-4 5 150,-4 2 0,4 0 0,-7 0 0,2 0 0,5 0 4,2 0 0,5 2 0,5 5-216,7 8 1,7-6 0,7 1 0,7-3 83,5 0 0,2 0 1,1-7-294,-1 0 188,0 0 0,-9-3 115,-5-4 0,-4 3 0,-3-11 367,0-1-275,0 6-270,-10 1 168,8 18 0,-17-6 0,7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7.787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23315 11864 7569,'0'-22'-260,"0"1"0,0 0 366,0 0 0,0 7 0,-2-1 0,-5 1 48,-7 2 1,2-7-1,-2 8 1,-3-4-1,-2 1-39,-2-2 0,-7 4 0,-3 0 1,-2 0-1,-5 3-114,-2-1 1,-3 1 0,1 4 0,-3-4-35,-5-3 1,-4 5 0,-10-5 0,0 3 0,0 2 77,0-3 0,-6 5 0,-1-6 0,0 1 13,-3 5 1,-1 3-1,-10 4 1,-3 3-1,-2 5-18,-2 1 1,-2 4 0,1 6 0,-3 0 51,-1 0 0,-7 3 0,9 2 1,3 2 8,7-2 1,4 7-1,-1 3 1,6 4-1,10 2 104,7 1 1,12 2 0,-1 4-1,8 8-80,5 5 1,9 8 0,-3 6 0,8 4 0,4 10-44,3 5 1,10 4 0,-4 5-1,6-7-23,2-12 1,0-10 0,2-13-1,6-6 1,6-8 124,5-11 0,11-6 0,8-10 0,9-2-45,10-4 0,16-4 0,13-6 0,15 2 0,17-4-165,-51-5 0,1-1 0,5 1 0,1-1 1,3-3-1,2-2 0,2 0 0,1-1-37,1 0 0,2-1 1,0-1-1,0-1 0,-1-1 1,0 0-1,-1-2 0,-1-1 1,-2 0-1,-2-1-56,-2-1 1,0-2 0,1 1-1,-1-2 1,-6 0 0,-3 0 0,0-1-1,-1-1 40,-5-2 0,-2 0 0,50-22 0,-10-10 1,-89 51 69</inkml:trace>
  <inkml:trace contextRef="#ctx0" brushRef="#br0" timeOffset="1">23468 12714 11468,'17'-12'19</inkml:trace>
  <inkml:trace contextRef="#ctx0" brushRef="#br0" timeOffset="2">23528 12672 11537,'43'-35'56</inkml:trace>
  <inkml:trace contextRef="#ctx0" brushRef="#br0" timeOffset="3">23580 12629 11606,'9'-7'12,"55"-50"80,-19 5-17</inkml:trace>
  <inkml:trace contextRef="#ctx0" brushRef="#br0" timeOffset="4">23698 11907 12481,'-35'-36'26,"-57"-30"-52,38 35 1,-4 3-1,-14-2 1,-4 3-1,-7 3 1,-2 3 0,-5 2-1,-2 3 1,-4 0-1,0 3-132,2 3 1,2 1 0,3 2 0,3 0 0,6 0 0,1 0 0,3 3 0,1 1-179,4 1 0,2 2 0,-51 0 1,16 4-1,16 8 0,18 9-473,10 3 809,8 9 0,17 0 0,4 5 0,3-5 0,2-5 0,-2 1 0</inkml:trace>
  <inkml:trace contextRef="#ctx0" brushRef="#br0" timeOffset="5">23592 17647 7569,'-36'-7'0,"1"-3"-52,-3-2 0,5 5 1,0-4-1,0-1 1,2 0-1,-2-2 1,2 0-1,-2-1 1,2-1-1,-2-3 152,0-2 1,5-1 0,-8 1-1,-1 0 1,-4 0 0,-1-1 77,-1 1 0,1 7 0,-1 0 0,1 0-172,-1 2 1,-6 0 0,-3 7 0,0-2 13,0 2 0,-8 3 0,4 2 0,-8 0 0,-5 2-6,-2 6 1,-2 3 0,2 11 0,-7-1-16,-5 0 1,5 3-1,-2 4 1,-5 8-1,-7 4 66,-5 2 1,-2 1 0,-8-1 0,1 3 102,0 5 1,2-5 0,4 7-1,8-3 1,7 1-12,7-3 1,5 5 0,9 0 0,5 0 6,9 0 0,5-2 1,22-8-1,6 1 1,5-3-39,8-5 0,6 5 1,10-7-1,14 3 45,12-1 1,4-9-1,22 3 1,9-3-148,8 2 1,8-11 0,11 4 0,15-2 0,-51-10-1,0 1-29,3 1 0,1-1 1,7-2-1,1-2 0,1 0 1,0 0-1,5 0 0,1 0 1,6-1-1,2-1-81,2 1 0,1 0 1,2-1-1,1-1 1,0-3-1,0 0 1,1 0-1,0 0-131,1 0 0,-1 0 0,-6 0 0,0 0 0,2-1 0,-1-1 0,-7-1 0,-2-1 197,-3-2 0,-1-2 1,-7-1-1,-2-1 1,-6 0-1,-3-1 1,54-13-1,-12-2 31,-12-2 0,-4-8 0,-22 6 0,-7-3-29,-4-5 1,-8-2 0,-14-5 0,-12-2-1,-11-5-209,-8-3 0,-23-1 1,-17-11-1,-24-1 94,-20-3 1,-18 7 0,42 35 0,-4 2-1,-5-2 1,-1 1 0,-4 0 0,-2 2-10,-4 0 0,0 2 0,2 5 0,0 2 1,-2 3-1,0 2 0,3 3 0,1 2 142,3 3 0,1 1 0,-3-2 0,1 0 0,5 1 0,0 1 0,0 2 0,1 2 0,1 4 0,0 2 0,2 5 0</inkml:trace>
  <inkml:trace contextRef="#ctx0" brushRef="#br0" timeOffset="6">16125 18306 7569,'-2'-19'-328,"-5"5"0,7-3 0,-3 8 0,10-1 519,5 1 1,0 4-1,2 12 1,-7 10-1,-7 6 1,-5 6 78,-2-3 0,0 4 0,7 1 1,0 2-1,0 3-129,0-3 0,3 5 0,4-8 0,9 1 0,10 0-59,10-5 0,4-3 0,2-4 0,1-5-12,0-7 0,6 3 1,1-3-1,-1-2 0,1-5-111,0-7 0,-1-5 0,-4-12 1,3-4-21,1-8 1,-2-4 0,-11-5 0,-8-4 0,-6-6 58,-8 1 1,-17-7-1,-20 4 1,-17-2-26,-15 2 0,-16 5 0,-9 10 0,-8 2-24,-4 4 1,-9 15 0,4 14 0,0 4 0,7 3-200,10 0 1,16 0 0,17 0-1,11 3-1140,15 4 1390,9-5 0,21 17 0,3-7 0</inkml:trace>
  <inkml:trace contextRef="#ctx0" brushRef="#br0" timeOffset="7">16742 12140 7569,'0'-21'-12,"0"0"1,0-1-1,0 1 1,-2 2 169,-6 5 0,-3 7 1,-11 14-1,1 7 0,0 7-25,0 8 1,-1 4 0,1 9-1,2 3 1,3 3 94,1 1 1,4 10 0,-4-2 0,8 2-107,5-2 0,11 2 0,6-10 0,6-1-128,7-4 1,12-8 0,12-3 0,0-5-1,3-6-8,-1-6 1,0-11 0,6 2-1,-8-7-150,-8-7 1,1-12 0,-16-12-1,-6-4 1,-6-8 10,-10-4 0,-7-14 0,-9-3 1,-13-12-36,-11-6 0,-7 6 1,-5 5-1,-2 7 1,-5 10 92,-3 11 0,-1 13 1,-10 16-1,-5 11-435,-7 15 530,4 12 0,-8 37 0,6 5 0</inkml:trace>
  <inkml:trace contextRef="#ctx0" brushRef="#br0" timeOffset="8">16933 13033 7569,'0'-21'75,"0"0"1,-7-3-1,0-2 1,2-2-1,1 2 329,-3 2 0,4 3 1,-6-1-1,2 1 0,0 0 1,2 7-423,3 14 1,9 7-1,2 28 1,1 5-1,1 8 66,1 8 0,-7 13 0,2 4 0,-5 3 0,-2 4-14,0 3 0,-2 11 0,-5 8 0,-5 6 0,0 6 73,5-3 0,5 5 0,2-5 0,0-3-74,0 1 0,0-14 0,0 11 0,0 0 1,2 3-217,5 4 1,-4 3-8,4-3 1,-5 5 135,-2-54 1,0 0-1,-1 4 1,0 1-1,-2 2 1,-1 0-1,-3 1 1,-1 0-1,-1 0 1,0 0-13,-2-1 0,0 0 1,1-6-1,-1 0 0,0-1 1,1-1-1,-12 53 35,1-7 1,0-15-1,0-11 1,-1-17 0,3-14 384,5-7 0,-2-12-85,9-5 1,-3-14-707,3-6 0,2-6 0,-9-2 0,-2 0-1905,-3 0 2342,-3 0 0,-1 0 0,-1 0 0,3 0 0,4 0 0</inkml:trace>
  <inkml:trace contextRef="#ctx0" brushRef="#br0" timeOffset="9">16274 16860 7569,'16'7'1115,"6"0"0,13 0-984,1 15 1,1 1 0,1 3-1,-5 3-4,-2-3 1,7 4 0,-5 1 0,2 0-1,-1-1-164,-4-4 0,1-2 0,-5-3 0,2-2 0,-2-5-80,-2-7 1,-3-7 0,3-7 0,2-9-75,2-10 1,10-14 0,-5-12 0,3-3 0,-1-6-203,3-8 1,-7 3 0,-3-2 0,-4 6-894,-3 6 1286,-9 18 0,7-21 0,-8 14 0</inkml:trace>
  <inkml:trace contextRef="#ctx0" brushRef="#br0" timeOffset="10">16784 12820 7569,'0'12'271,"-2"0"-296,-5-5 1,2 14 0,-9 17 0,-2 12 112,-3 14 0,-14 9 1,-5 12-1,-7 0 1,2 0 35,3 0 1,0-12 0,19-9 0,9-12-45,7-7 1,7-12 0,6-7-1,8-9 1,10-15-150,10-14 1,6-14 0,5-24-1,5-9-75,3-9 1,-6-8 0,6-9 0,-1-2 0,-2-1 106,0 3 1,-2 7 0,-10 22 0,-2 9 149,-3 9 1,-9 9 0,5 15 0,-3 9 0,1 13 64,-3 13 0,4 5 0,1 14 71,2 5-384,3 12 1,6 6 0,-2 13-1,-2 4 135,-2 5 0,-1 5 0,8 16 0</inkml:trace>
  <inkml:trace contextRef="#ctx0" brushRef="#br0" timeOffset="11">10615 14585 7569,'33'-9'-203,"-4"-5"1,-6 2 0,-1 0 0,-1 0 0,-2 0-1,-3-2 1,-4 0 0,-2 0 232,-6-3 0,-4 5 0,-9 1 0,-10 1 0,-9 5 0,-5 3 0,-5 2 58,-2 0 1,-12 0 0,-5 0 0,-5 2-12,-1 6 1,-8 1-1,-3 8 1,-1-3-1,-6 5-5,-1 7 0,-3 0 0,-1 7 0,1 0 0,0-3 25,0 1 0,17-3 1,6-6-1,10-1-67,12 0 1,9 1-88,17-1 1,23-9 0,25-8 0,15-8 0,20-11 31,11-3 0,3-11 1,14 1-1,0-1-7,0-1 1,-8 6 0,1-4 0,-7 4-1,-10 3-6,-7 0 0,-2 6 1,-21 4 18,-10 1 0,-21 5 1,-22 13-1,-28 8 82,-28 10 0,-16 10 0,-27 11 0,49-21 0,-1 0 1,-2 1 1,-1 0-1,2-2 1,1 0-1,-3 2 1,0 0 0,5-1-1,2 0 1,-47 21 41,12-2 0,12-9 0,25-3 0,13-3-156,11-4 1,17-2-1,9-5 1,12-5 0,19-7-28,21-5 0,20-4 1,27-5-1,13-10 54,-49 5 0,2-2 1,3 3-1,1-1 0,1-2 1,0 0-1,0 1 0,-2 2 1,53-10-12,-12-1 0,-5 3 0,-16 5 1,-15 7 32,-13 5 1,-29 4 0,-12 5 0,-14 10 0,-14 9 82,-15 9 1,-30 8 0,-19 4 0,-19 7-20,42-23 0,-1 0 0,-45 21 1,47-21-1,1 2 0,1-3 1,0 1-1,-47 28 32,7-2 1,2 2 0,22-10 0,8-1-153,15-3 0,15-5 0,16-5 0,9-7 0,14-4-54,20-3 0,37-9 1,40-7-1,-40-6 0,3-3 95,9-2 1,2-2 0,0-1 0,1-1 0,5 0-1,1-1 1,-4 0 0,-1 1 0,-2-1 0,-2 0-7,-4 1 1,-1-1 0,-1 0-1,-2 1 1,41-9 0,-12 5 139,-18 7 0,-20 4 0,-26 3 0,-11 3-19,-14 4 0,-32 14 0,-27 14 1,-18 8-62,-18 7 0,-7 2 1,34-23-1,-2 1 1,3-2-1,1 0 1,-46 29 2,14-3 0,15-2 0,19-12 1,14-2-242,16-2 1,12-10 0,19 2 0,15-7-1,25-7 124,24-6 0,9-8 1,17-5-1,2-5 75,5-1 1,-12-4-1,5-4 1,-16 5-21,-17 7 0,-12 5 0,-17 2 0,-9 2 0,-12 8 98,-14 11 0,-14 7 1,-24 12-1,-19 1 77,-16 3 1,-10 11 0,1-6 0,6-4-1,12-5-130,12-4 0,10-10 1,9 2-1,11-4-119,13-3 0,11-7 0,12-2 0,20-2 0,18-6-18,18-1 1,20-6 0,10-1 0,4-6 25,2-2 0,-2 8 0,-7-4 0,-12 6 174,-12 2 1,-18 2-1,-13 6 1,-14 6 0,-11 5 127,-10 2 1,-16 3 0,-15 4-1,-16 7 1,-15 5-59,-6 3 0,-8-1 1,6 1-1,11-3-252,11-4 1,13-3 0,14-7 0,7 2-121,4-2 1,18-9 0,13-6 0,19-1 0,15-5 134,9-3 0,4-2 0,10 0 0,0 0 181,1 0 0,-18 0 0,-9 2 0,-9 3 0,-12 4 99,-5 3 0,-7 2 1,-12 10-1,-7 2-51,-5 2 1,-11 13-1,-8-1 1,-9 7-1,-11 0-122,-11-2 1,6-9 0,-1-3 0,12-3-114,8-4 1,11-2 0,7-5 0,15-3-132,18-1 0,15-11 1,23 3-1,2-7 29,3-7 0,5 5 1,-12-5-1,-12 4 1,-12 3 485,-12 0 0,-21 3 0,-23 4-17,-31 7 0,-27 14 1,-25 8-1,41-15 0,-2 0-123,-8 4 0,-1 0 0,-5-2 1,-1-1-1,-8 4 0,0 0 0,3-1 1,0-1-1,-1 2 0,1 0-79,-1 2 1,1-1-1,4-2 1,1-1 0,1 2-1,1 0 1,8-2 0,3 0-282,-47 16 0,22-14 0,18-3 0,12-8-260,15-6 0,20-7 0,27-16 0,21-17 154,21-13 0,22-13 1,9-12-1,2-2 0,-4 5 237,-12 7 1,-19 3 0,-19 11-1,-10 5 284,-9-1 0,-18 11 1,-23 4-1,-25 9-73,-21 10 0,-31 5 1,-10 4-1,54 1 1,-3 1-1,-4 3 1,-1 3-29,-3 2 0,0 2 0,2 1 0,1 3 0,-1 2 0,1 0 0,5-2 0,3-1-6,5-2 1,3-1 0,-40 7 0,16-5 0,19-4 0,19-2-234,15-6 1,18-4 0,17-9-1,23-15-92,26-16 0,29-12 0,-30 20 0,3-2 0,5 0 1,3 0-1,5-2 0,2 1 67,2 0 1,0 1 0,-3-1-1,0-1 1,-4 3 0,0 0 0,-6 3-1,-2 1 116,41-25 1,-25 7 0,-32 9 0,-16 5 369,-16 2 0,-43 12 0,-43 14 1,-35 12-262,39 3 0,-3 2 0,-7 3 1,-4 3-1,-9 5 0,-1 3 1,0 2-1,1 1 21,-1 1 0,0 2 1,-2-1-1,0 1 0,2-1 1,3 0-1,6-3 1,4 0-1,8-3 0,3 0 48,9-2 0,3-1 0,-37 11 0,22-7 0,23-7-321,18-5 0,27-12 0,24-4 48,30-17 1,24-19-1,24-14 1,9-2 44,-49 24 1,1 1 0,48-23 0,-17 5 0,-14 9 0,-21 10 168,-18 4 1,-13 5-1,-33 5 120,-26 7 1,-33 16 0,-33 13 0,-12 11 0,54-13 0,-1 2-306,-5 3 1,-1 0-1,2-2 1,-1 1-1,2 3 1,0 0-1,5 0 1,1 1-655,-46 26 1,4-4 405,17 6 0,-4 1 0,13 7 0</inkml:trace>
  <inkml:trace contextRef="#ctx0" brushRef="#br0" timeOffset="12">12849 17413 7569,'-21'-10'57,"6"-1"0,4-11 179,1 1 0,5 2 1,10 3 340,2 1 1,10 11-449,-3-3 0,-2 14 0,0 9 1,-3 8-1,-4 7-98,-3 2 0,5 2 0,0 5 1,-2-2-297,-3-2 0,6-8 0,1 5 0,0-2 47,1-5 0,6-3 218,-1-1 0,-6-11 0,1-1 0</inkml:trace>
  <inkml:trace contextRef="#ctx0" brushRef="#br0" timeOffset="13">12551 17413 7569,'-21'-10'-30,"9"-8"1,7-11 85,10 3 0,16 0 0,17 0 0,9-4 0,12-4 211,10-3 1,-3 4 0,7 0 0,-2 2 0,0 5-239,-2 2 1,-12 5 0,-8 5 0,-4 7-1,-5 5-1838,-4 2 1809,4 0 0,-16 19 0,6 4 0</inkml:trace>
  <inkml:trace contextRef="#ctx0" brushRef="#br0" timeOffset="14">12615 17689 7569,'-33'12'443,"2"-2"0,29-13-307,9-4 1,19-2-1,9-8 1,5 3 44,3-3 1,0-1-1,-3-1 1,-2 4-277,-3 8 1,-2-2-1,5 2 1,-5 2 0,-2 3-442,-5 2 1,-3 0 0,-1 0 535,-1 0 0,0 0 0,0 0 0</inkml:trace>
  <inkml:trace contextRef="#ctx0" brushRef="#br0" timeOffset="15">13253 17370 7569,'0'-21'0,"0"9"0,0 5 276,0 14 1,0 7-1,0 12 1,0 5-93,0 2 0,-7-4 0,0 4 1,5-3-1,4-4-23,5-2 1,12-10 0,0-2 0,7-3-56,0-4 1,5-12 0,-1-9-1,1-10 1,2-12-199,0-10 1,-7-3-1,3-9 1,-6 6-190,-2 2 0,1 3 0,-1 6-472,0 0 0,-9 15 753,-5 14 0,-23 23 0,-8 24 0</inkml:trace>
  <inkml:trace contextRef="#ctx0" brushRef="#br0" timeOffset="16">23975 12268 7569,'-22'0'-144,"8"-3"175,0-4 1,7 5 0,-5-8-1,5 3 1,9-2 0,10-3 397,7-4 0,12 4 0,4-2 0,6-3 0,1-2-139,1-2 1,-1 7 0,3 0 0,5-1-148,6 4 1,-1-8 0,4 7 0,7-2 0,10 2-35,6 2 1,11-4 0,-1 5 0,0-1-76,3 1 1,1 2-1,11 7 1,2 0-1,2 0-51,2 0 0,-52 0 0,1 0 0,-1 0 0,1 0 0,2 1 0,0 0 2,-1 2 0,1 1 1,2 4-1,-2 3 1,52 17-1,0 1 0,0 2-20,-5 4 1,-10 5 0,-4 0 0,-2-2 22,-5-2 0,-1-1 0,1 7 0,5-1-1,2-6 1,-7 8 0,4-3 0,-2 7 0,0 3 62,-2 2 0,-5 0 0,-2 7 0,0-3-54,4 3 0,-4 3 1,-7 4-1,-3 2 0,-5 3-1,-1-2 0,-6 4 0,-2-2 0,-4-3-46,-3-1 0,4-4 0,-4 4 0,0 1 0,0 5 150,-4 3 0,-3-8 0,-5 3 1,-2-2 83,-3 2 1,-11-3-1,-1 8 1,-6-1 0,-3 1-126,-2 4 0,-3 3 0,-9 0 0,0-3-131,0-2 1,0-7 0,0 4 0,0-1-54,0-6 0,0-2 0,-2-4 0,-3-3 0,-4-3 42,-3 3 0,-2 1 1,-10-1-1,-2-3 1,-5 3 92,-2 3 1,-2-1 0,-8-2 0,1-2 85,-1 2 1,1-7-1,-3 0 1,-3-2-33,-1-1 0,2 1 0,9-10 0,2-2 0,1-5-93,2-3 1,2 1 0,10-5-1,-1 3-29,1-3 0,0-5 0,0-5 0,-1-2 1,-1 5 34,-6 7 0,-4-2 1,-9 7-1,-3-3-3,-5 0 0,0 10 0,-11-2 0,-8 4-4,-4 2 0,-2-2 0,-6-2 0,6-2 0,1-1-1,6-2 0,4-2 0,5-10 0,4 0 0,3 1-68,5-1 0,2 0 0,5-2 0,2-2-39,3-3 0,2-2 1,-5 4-1,2-2 111,-1 3 1,-6-5 0,-4 2-1,-5 2 1,0 3 190,0 3 0,-7 6 0,2 0 1,-4-2-73,-3-2 1,7 4 0,3 1 0,2-3 0,4-3 75,3-2 1,3-2-1,2-2 1,2-3-171,2 3 0,10-1 1,-4 1-1,1-3 40,1 2 0,-10 1 0,3-1 1,-5-1-1,-3 1 108,0 3 1,-1 0 0,-6-2 0,-7-3-29,-4 2 1,4 1 0,0-1 0,1-2 0,1 1-40,6-4 0,-1 6 0,5-8 1,7 1-389,5-1 1,5-2 0,6-7-1727,1 0 1220,9 0 816,3 0 0,9 0 0,0 0 0</inkml:trace>
  <inkml:trace contextRef="#ctx0" brushRef="#br0" timeOffset="17">25187 17626 7898,'0'-15'256,"-2"4"53,-5 1-120,4 3 0,-15 7 0,6 2 0,-5 5 0,-2 8 33,-4 4 0,-6 4 0,1 5 1,-8 8-1,-4 4 61,-2 3 0,6-8 0,3-2 0,5-2 163,9-5 0,0-3 1,12-1-234,2-1 1,22-2 0,13-3 0,15-4 0,14-2-219,10-6 1,7-1 0,9-3 0,-5 0-550,-9 0 1,5 0 0,-20 0 0,-4 0 553,-4 0 0,-6 9 0,1 3 0</inkml:trace>
  <inkml:trace contextRef="#ctx0" brushRef="#br0" timeOffset="18">29804 15138 7569,'-12'0'2723,"5"0"-2477,14 0 1,14 0-1,14-2 1,8-6-27,7-6 0,11-2 0,12-1 0,1 3 0,1-2-257,1-3 0,-8 0 1,3 2-1,-7 5 1,-7 3-350,-7 4 1,-15-4-3248,-7 2 3633,-13 0 0,-15 16 0,-12 3 0</inkml:trace>
  <inkml:trace contextRef="#ctx0" brushRef="#br0" timeOffset="19">29889 14862 7110,'0'-22'2514,"0"1"-2220,0 0 0,2 7-46,5-1 0,14 11 1,17-3-1,12 4 1,14 1-589,11-5 0,10 2 0,5-7 0,7 0 340,7 1 0,-2-4 0,14-6 0</inkml:trace>
  <inkml:trace contextRef="#ctx0" brushRef="#br0" timeOffset="20">24336 11630 9335,'-2'19'227,"-5"-3"0,-5-2-95,0 3 1,-7 2 0,5 5-1,-7 2 1,-5 2 95,-2-2 0,-8 5 0,5-3 0,1 0-59,-1 3 1,3-7 0,4 4 0,-2-2 0,0 0 5,7 2 1,0 1 0,12-6-1,2 3-58,3 3 0,2-1 0,2-4 0,5 2 0,8 4 92,3 3 0,13-7 0,5 5 1,1-3-119,-1 1 0,4 1 1,-4-4-1,4 3 0,0-6-120,-5-6 1,3 2 0,-9-7-1,-3 2-721,-3 0 0,-9-9 0,1 4-1858,1 1 2608,3 1 0,-7 11 0,-3-1 0</inkml:trace>
  <inkml:trace contextRef="#ctx0" brushRef="#br0" timeOffset="21">20826 9610 7569,'-21'-12'416,"7"-4"-213,0 9 0,16 9 0,0 12 0,5 5-87,3 2 1,4-7 0,-4-2 0,1 0 8,6 0 1,9-5-1,5 5 1,4-3 0,8-4 21,4-3 0,12-2 0,-2 0 1,4 0-1,3 0-99,0 0 1,0 0 0,-1 0 0,1 0-44,0 0 1,-7 3 0,-3 1 0,-4 6-82,-10 2 1,3-5-1,-10 5 1,2-1 0,1-1 129,1-1 1,6-2 0,4-7 0,3 0 7,-3 0 0,7 0 0,6 0 0,6 0 0,7 0 15,3 0 0,-3-7 0,10-2 0,7-3 60,4-4 0,-4-1 0,2 0 0,-4 3-102,-3-2 1,0 4-1,-3-2 1,-4-3-1,-7 1 84,-4 1 1,-11-6 0,1 2 0,0-7-1,-1-2-9,1-3 1,-7 5 0,4-9 0,1-3-103,-1-2 1,0-3 0,5-1 0,-4-4-11,-3-1 0,-3-3 0,-6 4 1,-3-1-1,-4-1 120,-8-2 0,-7 7 0,-7-4 1,-7 4-96,-4 2 1,-13-6-1,-6-1 1,-10 1-1,-10-1-121,-4 0 1,-9 1 0,-3 6 0,-3 1 26,-4-1 1,5 3 0,-1 2-1,1 5 1,0 0-86,-5 0 1,-5 7 0,-7-2-1,-7 6 88,-5 8 1,-7-5 0,-7 7-1,-9 1 1,-5 4 39,-5 4 1,5 3-1,-7 0 1,0 0 29,-1 0 0,11 0 0,1 0 0,10 0-5,3 0 1,6 10 0,-4 1 0,5 4 0,2 1-78,0 8 0,-3-1 1,-2 13-1,-4 2 25,-3 2 1,-2 2 0,-5 1 0,4-1 0,8 1 105,5-1 0,4 8 0,5 0 0,7-5-4,5-8 0,4 11 0,3-6 0,7 3-60,7 0 1,0-3 0,17 1 0,2 2 0,2 4-20,3 8 0,2 5 0,5-1 0,7 0 9,5 3 0,18-2 1,8 13-1,9 1 1,12-5-43,9-5 1,27-2-1,11-20 1,14-8-55,-46-22 1,1-2-1,2 1 1,1-3-1,9-5 1,1-2-1,-1-1 1,0 0-1,4-1 1,0-2-761,2-2 0,0-1 0,-5 0 0,-1-1 879,2-2 0,-1 0 0,-8 1 0,0 2 0,3 4 0,-1 0 0,2 0 0,0 0 0,-3 0 0,1 0 0,-2 0 0</inkml:trace>
  <inkml:trace contextRef="#ctx0" brushRef="#br0" timeOffset="22">23337 14117 7580,'0'-14'246,"-3"0"1,-4-2-37,-7-3 0,-5 4 1,-2 1-1,-3-2-77,-4-3 1,4-2 0,-4-1 0,2 1 0,-3 0-59,-6 0 1,-5-1 0,-5 3 0,-7 3-38,-12 2 0,-9 2 1,-15-5-1,-2 6-100,-2 1 0,-9-4 0,1 4 0,-1 1 0,-1-3 116,3 0 1,-1 8 0,-6-3 0,2 4 106,5 3 1,2 0-1,7 3 1,-2 4 0,2 7-27,3 5 1,9 11-1,2 3 1,3 3-89,4-1 1,10 3-1,5 9 1,2 3-1,4 0-90,4 2 0,3 2 0,6 7 0,7-2 79,4-2 1,12-3 0,5 6 0,7-4 0,7 3 109,7 3 0,8 1 0,8 1 0,10 0-32,8 0 0,18-3 0,0-2 0,5-4-88,2-3 0,15 7 0,-3-5 1,2 3-1,1-3-91,-3-2 0,2-2 1,5-8-1,8-2 76,4-4 1,2-8 0,3-14 0,4-7 0,8-4-3,-59-3 0,1 0 0,5 0 1,1 0-1,2 0 0,0 0 1,2 0-1,1 0-29,0 0 0,1 0 0,2 0 0,2 0 0,0-1 0,0-1 0,0 0 0,0 0 0,1-3 0,-1 0-37,-2 0 0,-1-2 0,-2 1 1,-1-2-1,-1-3 0,0-1 1,0-2-1,0-1-70,-3-2 1,-1-1-1,-5 1 1,-3-2 0,54-21-1,-8-7 1,-9-3-37,-12-2 1,-12-7 0,-18 3 0,-13-6 246,-11-2 1,-17 1-1,-12-4 1,-13-3-66,-18-8 0,-20-12 1,-18-5-1,27 48 0,-5 0 1,-5-1-1,-4 1 13,-3 2 0,-4 1 0,-5 0 0,-3 3 0,-2 0 0,-2 4 0,-5 1 0,-2 3-73,-8 2 1,-1 3 0,-1 6-1,-2 4 1,-7 5 0,-1 5 0,3 2-1,0 2 1,1 2 0,1 2-22,-2-1 0,2 2 0,7 6 1,1 2-1,5 2 0,1 2 1,7 1-1,2 3-351,7 0 0,5 3 1,-42 30 412,17 7 0,7-8 0,12 3 0,2 3 0,9-6 0,8-1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178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21294 5209 7569,'0'-14'477,"0"7"1,0 9 0,0 19-150,0 15 0,7 4 0,3 17 0,-1 4 0,1 5-219,-6 5 1,-1 2-1,-3-4 1,0 2-1,0-3 1,0-2-153,0-2 1,0-7 0,0-3 0,0-4-41,0-10 1,0 0 0,0-12 0,-3-4-29,-4-7 0,5-3 0,-5-17-44,5-13 0,2-5 0,2-15 0,5-2 92,7-2 0,7-9 1,5-1-1,5 3 104,2 2 0,-4-5 0,6 1 0,3 1 119,2 4 1,0 8 0,-2 1-1,-2-1 1,-1 3-205,-2 5 0,-2 4 0,-10 5 1,0 5-364,1 7 0,-11 7 0,-3 7-211,-6 7 1,-12 8 0,-4 4 617,-5 2 0,-11 19 0,-3-2 0</inkml:trace>
  <inkml:trace contextRef="#ctx0" brushRef="#br0" timeOffset="1">21486 5953 7569,'-10'21'479,"6"-2"504,-11-5 1,13 3-329,2-10 1,17-9 0,13-12-1,3-3-390,5 3 1,9-5 0,5 7 0,0-2 0,0 2-553,-4 3 1,-3 2 0,-3 7 0,1 0 0,-3 0 286,-5 0 0,6 9 0,-8 3 0</inkml:trace>
  <inkml:trace contextRef="#ctx0" brushRef="#br0" timeOffset="2">22337 5783 8958,'-10'-12'554,"8"-7"0,-3 8 1,10-4-352,9 1 0,7 7 0,5-7 1,5 0-1,2 0-1053,5-1 0,2 8 1,3-5-1,-1 3 850,1 4 0,9-7 0,2 1 0</inkml:trace>
  <inkml:trace contextRef="#ctx0" brushRef="#br0" timeOffset="3">22422 5974 8141,'2'10'770,"3"-10"0,4-10 1,6-6-447,8-5 1,8 9 0,11-12 0,1 3-835,0 4 0,1 1 0,4-3 0,4 5 510,2 7 0,3-5 0,7 0 0</inkml:trace>
  <inkml:trace contextRef="#ctx0" brushRef="#br0" timeOffset="4">23868 5485 7569,'-11'-2'181,"1"-5"1,3-7 0,0-5-1,0-2 1,0-1 0,-3 1 220,-2 0 0,1 7 1,-6 2-1,3 2 1,-3 6-168,-2 1 0,-4 3 0,-3 3 1,-5 6-1,-2 10-55,-5 7 0,5 12 0,-2 0 0,-1 9-196,3 10 0,2-3 0,10 0 1,2-2-165,5-5 1,5-4-1,11-5 1,7-5 0,10-5-84,7-9 1,12-7 0,0-12 0,7 0 0,4-2 37,-1-6 1,-3-13 0,-5-14 0,-5-5 298,-6-3 1,-1-7 0,-4-2 0,-8-2 127,-4-5 1,2-9 0,-7-8 0,-2-7 0,-5-11 11,-7-8 0,2 12 1,-7 8-1,3 6 134,4 8 1,-4 20 0,2 13 0,0 9 73,-3 5 0,1 11 0,-8 13 1,5 18-180,3 19 1,2 12 0,7 17 0,0 6-39,0 10 1,9 10 0,5-6 0,8-4 0,4 1-96,2-6 0,7-9 0,-4-3 0,2-9 0,5-9-602,2-5 0,0-5 0,-2-2 0,-5-5-428,-2-2 0,5 4 0,-8-7 1,-2-2 919,-2-2 0,-3-3 0,0 0 0</inkml:trace>
  <inkml:trace contextRef="#ctx0" brushRef="#br0" timeOffset="5">13189 12225 7702,'-2'-12'293,"-3"8"1,-2 8 0,2 11-1,3 3 1,0 6 65,-5 4 1,4-2-1,-4 10 1,5 4-1,2 5 1,0 7 115,0 2 0,0 5 0,0 10 0,0 4-245,0 3 1,0-6 0,0 6 0,2 0 0,3-3 0,2 0 39,-2-4 1,-1 4 0,1 0 0,5 0-184,1 1 0,1 6 0,5-5 0,-3 3-45,2 0 1,1-9 0,0 2 0,-6-5-1,1-2 54,0-1 1,-7-6 0,2-3 0,-5-2 0,-2-4 48,0-3 0,-7 4 0,0-2 0,0-4-97,-3-5 1,8-10-1,-5 5 1,5-2-201,2-5 1,0-10 0,0-1 0,0 1-44,0 3 1,2 2 102,5 1 1,-2-4-1,7-1 1,-1-5 143,1-3 0,-5 1 0,8-6 3,1 4 0,3-1 0,5-7 0,4 2 0,7 3-19,6 2 1,4 0 0,7-7 0,9 0-1,10 0-21,5 0 0,4-3 0,12-1 0,7-3-77,5 2 1,3-4-1,1-1 1,4 1 11,1-1 0,-53 5 1,1 1-1,54-1 0,1-2 1,2 0 43,1-3 98,-8 8 0,-50-3 1,1 1-1,51 4 1,-2 0-48,-2 0 1,-5 0 0,-5 0 0,-7 2 9,-4 5 1,-10-5 0,-3 8-1,-1-3 1,-6 0 51,-2-2 1,-2-3 0,2-2 0,3-2 0,4-5-24,3-8 0,2-3 0,7-4 0,-2 3-56,-5 5 0,4-5 0,-6 8 1,2-4-1,-2 4 13,-3 1 1,5-4 0,-7 7 0,-3 0 0,-1 0-46,-4 0 1,-1-1 0,-5 8-1,-5 0 30,0 0 0,-15 0 0,6-2 0,-5-3-17,-5-2 1,5-2 0,-10 4 0,-2-2-1,-2 0 2,-3-3 0,-7 8 0,-2-7 232,-3-1 0,-1 6-224,-8-11 0,-10 4 0,-4-6-18,-5 3 1,5 7 0,0-5 0,-1 0 0,4 0-206,4-4 1,-3-6 0,3-3 0,2-6 0,3-2-54,2-5 0,-7-2 0,0-3 0,2 1 215,3-1 0,2-6 0,0-3 0,0-3-20,0-4 0,0-9 1,0-3-1,0 0 0,0 0-151,0 0 1,0-9 0,0 2-1,0-5-109,0-2 1,0 0 0,0 0 0,0 0-1,0 2 254,0 5 0,0 12 0,0 12 0,-3 2 222,-4 5 0,5 9 1,-8 5-1,3 0-20,0 0 0,-9 7 1,4-3-1,-2 6 0,-1 2-5,-1-1 0,4 8 1,0 0-1,3-3 0,2-2-185,-3-2 1,8 7-1,-8 0 28,1-3 0,4 1 1,-7-1-27,3 3 0,-5 7 1,4-5-1,-1 3 0,-4 2-37,4-3 0,-8 8 0,7-8 1,-2 3 6,-1 0 0,1 0 1,-7 7-1,0-2 0,-3-3-16,-4-2 1,2 0 0,-10 7 0,-2-2 50,-2-6 1,-2 6 0,-3-5 0,-2 5 0,-5 2 57,-3 0 0,1 0 0,-5-3 0,2-1 25,-2-4 1,5-1 0,-3 4 0,0-2 0,-2 2-70,-5 3 1,5-5-1,-12 0 1,5 0-83,2-3 0,-9 8 0,-3-5 1,-2 5 64,0 2 1,0 0 0,-7 0-1,0 0 1,0 2-30,0 5 0,2-5 1,3 8-1,6-3 0,6 0 272,6-2 0,3-3 0,-2-2 0,4 0-43,8 0 1,1 0-1,1-2 1,-3-3-116,3-2 1,-7 0-1,-3 7 1,-4 0-1,-6 0 4,-4 0 1,-7 0 0,-11 2 0,-4 5 0,-1 7 16,-8 5 0,10 0 0,-10-2 0,10-5 76,10-3 1,18 5-1,0-7 1,7-2-44,10-3 1,0-2 0,18 0 0,3 0 0,3 0-181,1 0 1,1-7 0,-3 0 0,-2 2 0,-4 3-706,-3 2 0,-3 0 0,-6 2 0,-1 6-200,1 6 0,6 5 0,3 2 998,2 0 0,-7 0 0,5 1 0</inkml:trace>
  <inkml:trace contextRef="#ctx0" brushRef="#br0" timeOffset="6">15274 13288 7521,'0'-21'761,"0"0"0,0-1-362,0 1 1,0 12-1,0 11 1,2 15 0,3 9-214,2 0 0,0 7 1,-4 2-1,1 5 1,6 0-218,2-4 0,-8 4 1,6-7-1,-3 3-105,0-1 1,7-9 0,-4 5-1,1-3 1,4 0-597,-4-2 0,6-2 0,-8-5 732,3-5 0,2 5 0,8-7 0</inkml:trace>
  <inkml:trace contextRef="#ctx0" brushRef="#br0" timeOffset="7">15231 13352 7569,'-30'12'669,"6"-5"1,-2-14-462,10-7 1,6-5-1,12-5 1,8-2-1,11-2-169,12 2 1,10-5 0,4 3-1,7 2 1,6 2-121,6 3 0,2 0 1,-6 2-1,-3 5-406,-2 6 1,-8-1 0,6 2 0,-3 2 0,-7 3 486,-8 2 0,-6 9 0,-10 3 0</inkml:trace>
  <inkml:trace contextRef="#ctx0" brushRef="#br0" timeOffset="8">15338 13565 7569,'-10'0'770,"10"0"-584,12 0 1,17-10 0,6-2 0,8-2-107,6 0 1,-4 7-1,7-5 1,-2 3 0,-1 4-684,-1 3 1,-6 2 0,-4 0 0,-5 0 602,-2 0 0,-12 9 0,-10 3 0</inkml:trace>
  <inkml:trace contextRef="#ctx0" brushRef="#br0" timeOffset="9">15508 13841 7569,'-21'12'723,"7"-3"-257,-1-9 0,13 0 0,4 0 0,17-2 0,17-5-227,11-7 0,14-5 1,13-3-1,-1 1 1,0 2-794,-4 5 0,2 5 0,-5 9 554,-5 0 0,-11-10 0,2-2 0</inkml:trace>
  <inkml:trace contextRef="#ctx0" brushRef="#br0" timeOffset="10">15104 12310 7065,'0'-21'476,"-3"7"1,-4 2 0,-4 0 0,-4 3 0,4-3 297,1 0 1,5 5 0,12-5-550,8 3 0,4 2 0,2 7-205,0 0 1,0 2-1,-2 5 47,-5 7 1,3 8 0,-8 4-1,1 4 1,2 3 156,0 5 1,-5-5 0,7 0 0,0 0-65,-2 0 0,7 0 1,-5 3-1,5-8 0,4-4-38,6-3 1,-6-7 0,6-2 0,-3-2 22,2-6 1,-4-1-1,7-3 1,-3 0-203,0 0 1,1-10 0,-8-6 0,0-8 0,0-7-103,1-2 0,-8-2 1,0-8-1,0 1 0,0-1 51,1 1 1,-8-1 0,5 1 0,-3 2 14,-4 4 1,-3-2 0,-2 10 48,0 2 0,0 2-580,0 3 0,0 12 0,0 9 624,0 11 0,10 18 0,1 4 0</inkml:trace>
  <inkml:trace contextRef="#ctx0" brushRef="#br0" timeOffset="11">15317 12161 7569,'-22'0'-271,"1"0"0,2-2 1,3-5-1,4-7 819,2-5 1,3 5 0,7 0 0,-2-1 525,-5 4 1,4-1-563,-4 5 1,5 7-1,2 0-361,0 11 0,0 8 1,0 3-1,2 1-167,5 6 0,-2-3 1,7 9-1,0 3-2,0 2 0,2 2 0,5 1 0,-3 0 0,-2-3-46,3-5 0,2 5 1,2-4-1,0 2 1,1-3 129,-1-7 0,-7-2 1,0-2-1,0 0-47,-2-6 1,7-3 0,-7 1-9,0-2 0,0-9 0,-8 0 0,6-8 1,-1-8-102,1-8 1,6-5 0,-2-14 0,5 3-4,3-3 1,6-9 0,0-3 0,-2 3 0,-2 2 193,-3 3 1,-2 1-1,-2 4 1,-5 3 16,-3 4 0,5 1 0,-7 8 512,-2 0 1,-3 7-1553,-2 0-672,0 9 0,3-2 777,4 14 0,-5 5 817,5 9 0,-4 10 0,-3 2 0</inkml:trace>
  <inkml:trace contextRef="#ctx0" brushRef="#br0" timeOffset="12">15317 12246 7569,'-12'-14'0,"2"2"0,1 3 0,-3 2 453,0-3 0,0 8 986,5-5-1214,5 5 0,2 4 1,14 5-1,3 7 0,2 8 46,2 6 0,-12-2 0,13 7 0,-4 0-146,1 0 1,0 3-1,-2 4 1,-5-3-1,-1-3-16,1-4 1,-7 6 0,4-6 0,-1 1-144,-1 0 1,7-3-1,-5-9-208,3-5 0,2-4 0,8-13 89,-1-4 0,0-7 1,0-12-1,1-5 170,-1-2 1,0-9 0,0-8 0,1 1-1,-1-1 235,0 0 0,1 1 0,-4 9 0,-1 2 0,-5 5 276,-3 2 1,1 5 0,-6 9-718,4 3-1559,-1 0 1,-7 5 1747,0 9 0,0 19 0,0 14 0</inkml:trace>
  <inkml:trace contextRef="#ctx0" brushRef="#br0" timeOffset="13">11445 13990 7569,'-21'0'459,"11"0"1,10-3 0,14-1 1,12-3 1,7-8 0,12 6 0,5-3 0,7-2 0,4 2-305,3 5 1,7-2-1,2 2 1,3 2-267,4 3 0,-7-6 0,-2 1 0,-4 3 0,-6 1-80,-4 3 1,2 0-1,-12 0 1,-4 0-333,-6 0 1,-11 3 0,3 1-1,-6 3 1,-1-2 520,-1-2 0,0-3 0,1 0 0</inkml:trace>
  <inkml:trace contextRef="#ctx0" brushRef="#br0" timeOffset="14">12806 13586 7569,'-19'-2'330,"3"-3"22,2-2 1,9-3 0,0 6 0,10-4-78,9 4 0,5-6 0,5 3 0,4 2-192,8 3 1,4 2-1,2 2 1,1 3-1,2 5-270,4 1 1,-4 11-1,5 8 1,-8 1 112,-6 0 0,-5 4 0,-10-4 1,-2 0-1,-5 2 68,-7 0 0,-5-7 1,-4 2-1,-5-4 64,-7-3 0,-5 5 0,-2-2 0,-3-5 0,-4-1-493,-8 1 0,3 3 435,-2-1 0,-10 0 0,-10 0 0</inkml:trace>
  <inkml:trace contextRef="#ctx0" brushRef="#br0" timeOffset="15">18486 13650 7569,'-2'11'972,"-5"-3"-475,-5-6 1,10-2-1,9 0 1,12 0 0,9 0-333,7 0 0,22-7 0,12 0 0,11 2 0,15 3-150,6 2 0,13-7 1,2-1-1,2 4-87,-57 2 0,1 1 0,56-1 0,0-3 0,-2-2 0,-7 3-232,-8 1 0,-6 3 1,-15 0-1,-7 0-282,-9 0 1,-21 0-1,-3 0 1,-7 0 585,-7 0 0,-2 0 0,-3 0 0</inkml:trace>
  <inkml:trace contextRef="#ctx0" brushRef="#br0" timeOffset="16">20039 13395 7569,'-12'-10'0,"1"-2"0,6-9 130,-2 0 0,2 2 0,12 2 189,7 3 0,0 9 0,5-2 0,5 7 0,2 5-153,5 2 1,2 10-1,12-3 1,4 5-1,8 4-243,5 6 1,8-6 0,4 6 0,-1-3-130,0 2 0,5-4 0,-7 4 0,-2-2 117,-3 2 0,-12-4 1,-6 4-1,-11-4 0,-11-3 294,-9 0 1,-8 3 0,-9 2 0,-4 0 0,-11-2-23,-13-1 1,-12-6 0,-7 11-1,-5-4-399,-3-3 0,-1 0 0,-6 1 216,5-1 0,-14 10 0,5 2 0</inkml:trace>
  <inkml:trace contextRef="#ctx0" brushRef="#br0" timeOffset="17">11487 14117 7569,'-21'7'-211,"0"1"232,0-4 1,2 1-1,7 0 1,12 2 0,12-2-1,9-5 1,7-5 0,10-5 301,9-1 0,3-1 0,12-5 0,4 3 0,0 0-201,0 2 0,5-4 0,2 6 0,1 1 0,1-1-136,1 5 0,-1-4 1,3 2-1,-4 2-7,-1 3 1,-4 2 0,6 0-1,-2 0 1,-4 0 85,-3 0 1,-9 0-1,-3-3 1,-2-1 7,-4-3 0,-6-3 0,-6 5 0,-8-4 0,-4 0 68,-3-1 0,-7 3 1,-2 5 187,-3-5-372,-2 4 0,-14-9 0,-2 8 0,-3-3-20,-5 2 0,6 3 0,-4 2-122,-1 0 1,-3 0 142,-2 0 1,-1 0 0,1 0-1,0 0 61,0 0 0,6 0 0,1 0 0,-2-3 1,-6-2-5,-6-2 1,4 0-1,-6 5 1,1-3-1,-1-2 57,-3 2 0,-1-4 0,-3 2 1,1 0-94,-2-3 1,5 8-1,0-5 1,2 4-101,5 3 1,3 0 0,2 0-1,-1 0-347,1 0 1,7 0-773,0 0 1,11 0 1239,3 0 0,19 10 0,14 2 0</inkml:trace>
  <inkml:trace contextRef="#ctx0" brushRef="#br0" timeOffset="18">12955 13671 7569,'-21'-2'-192,"0"-3"321,-1-2 1,1-3 0,0 6 0,0-4 469,-1 4 1,1 1-84,0 3 0,7 0-184,-1 0 1,13 0-182,2 0 0,10 7 0,11 3 0,0-1-168,0 1 1,3 6 0,4-1 0,8 3-78,4 4 1,-5-1 0,1 0-1,2 0 1,4 3-11,8 4 0,-5-2 0,4 8 0,-1-1 1,-3-3 81,-3 1 0,3-3 0,-17-6 0,-2-1 107,-2 0 0,-5 0 1,-5 1 137,-7-1 1,-4-7 0,-6-2 0,-4 0 0,-7 0-4,-5 4 1,-9 3-1,-3 2 1,-2 1-258,-5-1 1,-2 0 0,0-2 0,2-3 0,5-1-896,2 1 0,3 3 0,6 2 932,1 1 0,0-11 0,0-1 0</inkml:trace>
  <inkml:trace contextRef="#ctx0" brushRef="#br0" timeOffset="19">13211 14032 7658,'-22'-14'244,"1"2"0,-3 3 0,-4 2 0,-10 0 1,-9 0-35,-10 2 0,-16 3 1,-12 2-1,-12 0 1,-7 0 25,-2 0 1,-8 0 0,1 2 0,2 3-337,2 2 0,5 9 0,5-2 0,6 5 100,6 3 0,2-1 0,0 0 0</inkml:trace>
  <inkml:trace contextRef="#ctx0" brushRef="#br0" timeOffset="20">4063 9291 7569,'0'-33'241,"0"2"0,0 8 0,0-3 1,0-3-1,0 3 0,0 0 1,0 0-1,0-2 0,0 2 1,0 2 234,0 3 0,-9 14 1,-5 12-523,-5 14 1,-3 16 0,1 3 0,0 9-1,0 10 1,-1 7-98,1 7 0,2-5 0,5 7 0,4-2 46,1 0 1,7 7 0,-5-7 0,4-5 0,3-5-229,0-4 1,0-3-1,0 3 1,0-8 0,3-6 324,4-8 0,4 6 0,11-8 0</inkml:trace>
  <inkml:trace contextRef="#ctx0" brushRef="#br0" timeOffset="21">3382 9950 7569,'-11'-2'214,"6"-3"1,10-4 559,9-3 0,14 0 0,10-4 0,9 1-594,10-1 0,7-3 0,7-2 1,7-1-1,4 1-314,4 0 0,6-7 0,0-1 0,-2 3 134,-3 3 0,-2-8 0,0-2 0</inkml:trace>
  <inkml:trace contextRef="#ctx0" brushRef="#br0" timeOffset="22">5063 8951 7569,'12'-14'307,"-5"0"1,-5 7 278,-2-8 1,-2 11 0,-5-3 0,-7 7-314,-5 7 0,-3 7 0,1 17 1,-2 11-1,-3 15 281,-3 11 0,-2 8 0,5 11 0,0 1 0,5 1-102,5 1 1,11-10 0,-2 8 0,7-10-535,7-5 1,5-11 0,9-11 0,3-1-6,4 0 1,0-1 0,10-6 0,5-1 86,2 1 0,-5-1 0,12 1 0</inkml:trace>
  <inkml:trace contextRef="#ctx0" brushRef="#br0" timeOffset="23">5488 9270 5963,'-16'-7'1060,"9"0"0,14 4 1,9 8-738,6 9 1,-1 5 0,0 5 0,3 2 0,2 2 0,2-2 0,-2-2 0,0-3-702,3 0 0,-6 0 0,6-2 1,-6-2-1,-1-5-596,-1-3 0,0-4 0,-2-12 974,-5-7 0,-4-15 0,-10-4 0</inkml:trace>
  <inkml:trace contextRef="#ctx0" brushRef="#br0" timeOffset="24">5893 9057 7569,'14'-33'461,"0"5"1,-9 16-29,2 12 0,-5 19 0,-2 19 0,0 9 0,0 10 12,0 4 0,0 5 1,-2 3-1,-3 2-489,-2-3 1,-7-2 0,7-2 0,2-3 0,3-4 0,4-7 43,5-5 0,5-12 0,9-3 0</inkml:trace>
  <inkml:trace contextRef="#ctx0" brushRef="#br0" timeOffset="25">6233 9716 7569,'2'12'537,"3"-2"98,2-1 1,0-4-1,-7 9 1,0 2-1,3 3-111,4 3 1,-5-1 0,5 0 0,-4 3 0,-3 4-374,0 8 1,0-3-1,0 0 1,0 0 0,-3-2-1,-2-1-2484,-2-4 2333,0-2 0,17 7 0,2 2 0</inkml:trace>
  <inkml:trace contextRef="#ctx0" brushRef="#br0" timeOffset="26">6658 9291 7114,'0'-12'-147,"0"3"942,0 9 1,0 5 0,0 6-1,0 13 1,0 7-435,0 7 0,0 2 0,0 2 0,0 1 0,0-1 1,0-2-119,0-4 0,0 2 0,0-10-610,0-2 0,3-12 0,2-9 3,2-10 1,9-9-1,-2-17 1,5-11 0,3-10-1,-4-5 122,-3 0 0,4 1 1,-5-6-1,5 6 1,0 8-1,-3 11 800,-2 8 0,-9 6-97,2 1 0,-5 13 0,-2 9 0,0 14-28,0 12 0,0 0 0,0 7 0,0 0 0,0-2-433,0 0 0,0-3 0,0-7 0,3-2-334,4-5 1,5-4 0,11-13 0,6-6 0,9-12-119,9-12 1,-2-1 0,4-1 0,-6 0 0,-8 4 434,-6 10 0,-6 2 1,-1 12-1,-1 4 1,-2 8 741,-5 9 1,3 5-1,-10 5 1,-3 4 0,-1 7 76,-3 6 1,0-6 0,2-2 0,3-2-1305,2-5 0,2 5 0,-2-3 1,8-4-1,4-6 502,2-3 0,10-11 0,2 6 0</inkml:trace>
  <inkml:trace contextRef="#ctx0" brushRef="#br0" timeOffset="27">7552 8696 7902,'-21'0'788,"9"-10"0,7-1 0,10-1 1,9 5-1,7 7 0,8 4 138,6 3 0,5 19 1,3 3-1,-1 11 0,1 10-566,-1 6 1,1 6-1,-3 1 1,-4 4-1,-8 1-328,-4 3 1,-3 2 0,0-4-1,-2 2-679,-5-3 1,3-2-1,-8-4 1,3-3-4565,5-3 5211,-8-8 0,10-6 0,-7-11 0</inkml:trace>
  <inkml:trace contextRef="#ctx0" brushRef="#br0" timeOffset="28">15460 11820 15109,'1'8'-28,"8"51"-204,3-7-67,0-12 0,-5 1 1,5-13-1,-3-2-156,-4-2 483,-3-13 0,-2-13 0,0-17 1,0-7-96,0 0 0,0-5 0,0 1 0,0-1 1,0 0-326,0 5 1,0 3-1,0 1 1,-2 1 391,2 20 0</inkml:trace>
  <inkml:trace contextRef="#ctx0" brushRef="#br0" timeOffset="29">14763 9568 7569,'-21'-19'2399,"0"4"1,7-1-1683,0 9 1,9 2 0,0 12 0,7 10-517,6 9 0,8 7 1,-4 12-1,2 2 1,0 5-172,3 2 1,-5-4 0,-1 4 0,1-2-21,0-5 0,-7-2 0,2-5 0,-2-4-60,2-8 1,-5-4 90,5-3 1,-4-19 0,-3-13 0,2-20-47,5-19 1,-5-13-1,8-13 1,-3-11-1,0-8-51,-2-7 1,7 3 0,-1-5 0,4 0 38,-1 10 0,0 11 0,5 29 0,-3 11 58,-1 13 1,-8 8 0,4 11 0,1 13 131,0 17 0,-7 14 0,4 16 0,-2 8 0,0 2-114,-2-2 1,5 2 0,-1-9 0,3-6-47,4-6 0,3-7 0,3-12 0,1-5-592,6-7 0,4-9 1,9-12-1,1-15 266,-1-9 1,3-6 0,0-1 0,0 0 0,-7 7 396,-5 5 0,-5 14 0,-6 12 1,-1 5-1,0 4 109,0 5 1,-9 14 0,-2 15 0,-3 4 444,0 2 1,0 10 0,-7 3 0,0 1-1637,0 1 1,7-7-1,3 4 998,1-2 0,13-2 0,9-8 0</inkml:trace>
  <inkml:trace contextRef="#ctx0" brushRef="#br0" timeOffset="30">8807 13395 7730,'0'-22'1241,"0"8"1,0 0-801,0-3 1,0 10-1,0 7 1,2 12-1,5 9-240,8 8 1,-4 4 0,6 7-1,4-2 1,5-3-114,0 3 0,5 9 0,0 3 0,-1-3 0,4-4-146,-1-8 1,-5 5 0,5-7 0,-2 0-67,-5-4 1,5-13 0,-3-4 0,0-3-76,3-4 0,-7-2 0,4-3 1,-4-3-1,-3-6-74,0-12 0,1-5 0,-1-15 0,2-6 22,6-5 0,-3-7 0,7-9 1,0-3-1,-2 5 76,-1 7 0,-1-3 0,-8 8 0,0 2 168,1 9 0,-3 10 1,-3 12 273,-2 0 0,-11 11 182,-3 10 1,-3 10-1,-9 11 1,1 0-1,1 0-242,1 1 0,-5 1 0,4 3 0,1 3-295,-1-3 0,-6 4 0,4-1 0,-2-3 35,-1-3 0,4-1 1,-6 1-1,3 3 0,-3 3 195,-2-3 1,-2-3 0,0-2 0,0 1-8,-1-1 0,8 0 1,2 0 16,3 1 0,-1-8-556,3 0 265,5-9 494,-7 4-281,9-9 336,0 0-267,0 10 89,0-8 0,0 17-102,0-5 1,0 5-1,0 2-164,0 1 1,-3-11 0,-2-1-269,-2-1 189,0-6 1,5 6 205,-5-9 1,2 0 296,-9 0-271,9 0 0,-4 2-869,9 6 87,0-6 652,0 7 0,0-6-135,0 4 545,0-5 1,0 5-97,0-14 0,-7 2-174,-1-9 1,-1 10 0,2-4-16,-7 6 0,2 2 0,-2 0-136,-3 0 0,5 0 0,-2 0 0,-2 0 31,-3 0 1,-3-7-1,4-2 1,1-3-42,3-5 1,0-4-1,-8-5 1,1-5 0,0-2 20,0-5 0,-1 5 0,3 0 0,3 2 66,2 6 1,7 1 0,-5 3 275,2-1 1,1 8-254,2 0 0,4 12-39,-4 2 0,7 9 0,7 15 1,5 2-107,0 2 1,7 10-1,-5-3 1,5 5 10,2 3 0,-2-3 0,-2-2 0,-3-5 0,2-2-82,3-5 0,3-3 0,-1-1 0,0-4 37,0-3 0,1-6 0,-1-11-91,0-5 0,1-5 0,-1-12 0,0-4-52,0-8 1,8-1 0,-1-4-1,1 1 1,-1-7-3,0-5 0,10 2 0,-5-6 0,3-3 0,-1-3 97,3-1 0,-5 8 0,0 6 0,-2 6 0,-5 8 0,-5 4 1,-4 10 1863,-3-1-1411,-9 11 1,2 1 0,-12 12 0,-5 6 0,1 6-367,0 5 1,-1-3 0,5 3 0,-2 7-84,3 5 1,-8 4 0,-2 8 0,-3 2 67,3 4 1,-12 6 0,2 8-1,-4 1 1,-5 0 204,0 0 0,0-3 0,-5-4 0,5-8 1,2-4 362,5-2 0,2-10 1,3-5 442,0-4-862,-1-12-439,11-3 0,1-18 0,12-5 273,6-5 0,-4 4 1,8 1 1178,-2-2-16,-3 6-824,-7 1 1,2 18 0,3 8-1,2 6 1,0 8-56,2 2 1,-6 3 0,6 6 0,-2 3 0,3 2 102,2 3 0,-5 7 0,7-8 0,2 1-162,3 2 1,-4-10 0,-1 3 0,0-7-454,-2 0 0,7-5 0,-5 0 0,2-2 0,1-5-1779,-3-3 1,-7 6 2100,7-1 0,-9 10 0,5-5 0</inkml:trace>
  <inkml:trace contextRef="#ctx0" brushRef="#br0" timeOffset="31">23124 12799 7569,'-10'-21'347,"-4"0"0,-5 9 0,-2 5 1,0 4-1,-1 3 0,1 0 1,0 0-1,0 3 34,-1 4 0,1 12 0,0 14 1,0 5-1,-1 9 0,1 5 1,2 9-475,5 8 0,2-3 0,7 5 0,-2-5 0,3-2-778,1 0 0,13-8 0,4-1 1,5-3 870,2-5 0,0 7 0,1 0 0</inkml:trace>
  <inkml:trace contextRef="#ctx0" brushRef="#br0" timeOffset="32">22720 13565 7569,'-43'-22'276,"10"3"0,5 3 1,4 4 493,3 3 0,9-8-694,5 3 0,16 5 0,10 1 1,10 4-1,4-1-223,4-2 0,6 0 1,4 7-1,3-3-323,-3-4 1,5 5 0,0-7 469,3-1 0,-8-2 0,5-9 0</inkml:trace>
  <inkml:trace contextRef="#ctx0" brushRef="#br0" timeOffset="33">24102 12480 7569,'-21'0'173,"0"-2"1,0-3 0,-1-2-1,1 2 1,0 3 682,-1 2 1,-8 19-1,-3 9 1,-3 12-546,1 10 1,2 14 0,-5 16 0,5 8 0,2 6-191,5 3 1,12 0 0,7 2-1,4-7 1,3-7-745,0-7 1,12-5 0,9-9 0,10-2 622,2-6 0,17 6 0,-5-8 0</inkml:trace>
  <inkml:trace contextRef="#ctx0" brushRef="#br0" timeOffset="34">24166 13097 8478,'-2'19'468,"-3"-3"1,-2 1-1,2 4 1,3 5-62,2 0 1,0 0 0,2 0 0,5 2 0,8-2-532,3-2 0,6-10 1,4-2-1,6-3 1,1-4-601,0-2 0,1-6 1,6-4-1,1-7-1189,0-5 1913,-1-12 0,1-2 0,-1-9 0</inkml:trace>
  <inkml:trace contextRef="#ctx0" brushRef="#br0" timeOffset="35">24677 13161 7569,'0'-40'0,"0"2"0,0 5 124,0 2 1,0-5 0,-3 10 584,-4 8 1,-5 11 0,-9 21-134,0 14 1,0 12 0,-1 10-1,1 4 1,0 5-195,0 5 1,-1-7 0,1 9-1,2-9 1,5-6-462,7-3 1,4-10 0,3-5-1,0-3-477,0-4 1,3-12 0,4-4 0,7-3-1370,5 0 1,2 0 1924,1-7 0,-1-9 0,0-3 0</inkml:trace>
  <inkml:trace contextRef="#ctx0" brushRef="#br0" timeOffset="36">24719 13798 7569,'0'-21'620,"0"0"0,3 12 1,1 9-1,3 11 1,-2 11-1,-2 4 58,-3 2 0,0 10 0,0-3 0,-3 5 0,-2 5-935,-2 5 1,-9-12 0,4 4-1,0-4 257,5-5 0,5-2 0,2-10 0</inkml:trace>
  <inkml:trace contextRef="#ctx0" brushRef="#br0" timeOffset="37">25166 13054 7569,'-21'0'815,"-1"0"449,1 0 0,0 10 0,2 6 1,5 8-621,7 4 0,4 10 1,3-5-1,0 3-497,0-1 0,0 0 0,0 8 1,0-3-1,0-2-36,0-3 0,0-9 1,0 3-298,0-6 0,0-8 1,3-4-116,4-1 1,5-5 0,9-15 0,0-9 0,0-9 88,1-5 0,-1-5 0,0-9 0,1-3 0,-1 3 185,0 2 0,-2 5 0,-2 2 1,-6 5 504,-1 2 1,-3 10 116,-7 7 1,-2 11 0,-3 3-1,-5 12-39,-1 7 0,-1 2 1,-2 1-711,6-1 0,6 0 0,4-2 0,6-5-303,6-7 0,14-4 1,8-3-1,4-3 68,2-4 1,-2 5 0,-2-5-1,-5 4 1,-2 3 419,-5 0 0,-2 0 1,-3 3-1,-2 4 611,-5 7 1,-4 12 0,-10 2 0,0-2 0,0 0 291,0 3 1,0-6 0,0 6 0,0-6-755,0-1 0,0-1 0,2-2-1026,5-5 1,5-5 0,11-9 0,6 0 0,4 0-44,0 0 889,7-9 0,-7-12 0,10-12 0</inkml:trace>
  <inkml:trace contextRef="#ctx0" brushRef="#br0" timeOffset="38">25911 12820 7569,'-22'-42'516,"8"9"1,2 5-1,0 4 751,1 3 0,8 9-134,3 5 1,10 16 0,13 12 0,6 15-498,6 11 0,5 10 0,3 11 0,-1 6 0,1 4-112,0 9 0,-1-9 1,-2 7-1,-2-5 0,-5-2-231,-2 0 0,-5-9 1,-12 2-1,-7-8-867,-4-6 1,-3 4-1,0-6 1,0-1-3263,0-4 3836,0-5 0,-10-3 0,-2 1 0</inkml:trace>
  <inkml:trace contextRef="#ctx0" brushRef="#br0" timeOffset="39">28442 7144 7569,'-19'-3'591,"5"-4"0,9-7 1,10-5-1,9-4 0,5-3 1,2-5-1,3-2-329,4-5 0,5-9 0,10-5 0,2-3 0,2-6 0,5-7 0,0-8 0,0 0-163,-5 5 1,-2-2 0,-4 5 0,-4 4-113,-1 5 0,-10 12 0,0-1 0,-7 13 0,-7 11 153,-3 8 0,-2 16 1,-9 7-43,-5 19 1,2 24-1,-9 13 1,-3 15-78,-2 12 1,-2 5 0,2 4 0,5-7-288,7-5 0,4-4 0,6-7 0,4-13-395,7-11 1,7-7-1,5-5 1,5-4-1,0-8-437,0-4 0,4-12 1,-7-5 1097,-2-5 0,-2-11 0,-3-3 0</inkml:trace>
  <inkml:trace contextRef="#ctx0" brushRef="#br0" timeOffset="40">28655 6867 7569,'-21'0'1457,"-1"10"1,13-8-1024,9 5 1,21-4 0,22-6-1,11-4-719,7-7 1,-1 2 0,-1 0 0,2 1 0,-2 1 284,3 1 0,-10 2 0,0 7 0</inkml:trace>
  <inkml:trace contextRef="#ctx0" brushRef="#br0" timeOffset="41">28165 7633 7569,'-30'0'678,"6"0"0,-4 0 1,4 0-1,3 0 1,4 0-1,13 0 213,18 0 1,16 0 0,22 0 0,12 0 0,14 0-653,12 0 0,9-7 1,15-3-1,-53 5 1,1 1-1,2-1 1,2 0-192,1 3 0,1 0 1,0-3-1,1 0 1,-3 0-1,0 1 1,2-1-1,1 0 1,0-1-1,-1 0-95,1 0 1,-1 1-1,1 2 1,-1 1-1,-2-2 1,-2 1-1,1 1 1,-2 1-12,55 1 1,-9 0 0,-10 0 0,-7 0-74,-4 0 0,-22 3 1,-9 4-1,-10 5 1,-7 2-444,-4 0 1,-13-7-1,-11 7 1,-3 1-3643</inkml:trace>
  <inkml:trace contextRef="#ctx0" brushRef="#br0" timeOffset="42">30754 8589 11971,'2'10'26,"10"47"96,-7 2 0,2 2 1,-5-2-1,-2 3-452,0-3 0,0-3 1,0 1-1,0-7 1,0-5-313,0-3 0,7-9 0,0-4 1,0-8-1058,3-7 1699,-8-5 0,17-18 0,-7-3 0</inkml:trace>
  <inkml:trace contextRef="#ctx0" brushRef="#br0" timeOffset="43">30844 8311 11437,'9'4'17,"24"22"41,5 5 1,-5 2-1,-2 5-335,-5 2 1,-3 12-1,-1 3 1,-3 1 341,-5 1 1,-5-3 0,-9 5-1,0-2 283,0 2 0,-12-7 0,-7-2 0,-7-5 0,-2-3 29,-3 1 1,5-3 0,-7-5 0,3-4-1,4-5-930,2-5 0,3 3 1,-1-17-1347,1-2 1899,9-3 0,12-12 0,12-1 0</inkml:trace>
  <inkml:trace contextRef="#ctx0" brushRef="#br0" timeOffset="44">31548 8164 7569,'12'-9'202,"-5"-5"0,-5 2 851,-2-2-108,0 9 1,-2-4-1,-5 13-589,-7 10 0,-3 10 0,0 21 0,3 5-220,-2 6 0,-3 15 1,-2 9-1,-1 8 1,3 6-61,5 3 0,-2-7 0,6 2 0,1-5 0,-1-1-722,6-1 1,11-10 0,9-6 0,8-10-817,4-10 0,3 1 1462,-3-8 0,5 15 0,10-12 0</inkml:trace>
  <inkml:trace contextRef="#ctx0" brushRef="#br0" timeOffset="45">31846 8419 7569,'-14'0'669,"2"-2"1,0-3-294,0-2 0,5 3 0,-5 11 0,3 7-77,4 5 0,3 4 0,2 6 0,0 6 0,0 5-275,0 3 0,0 2 0,0 4 0,0 6 0,0 1-101,0 1 0,0-7 0,0 4 0,0-2-20,0-5 1,0-4 0,0-8 0,0-4-21,0 0 0,0-15 0,0 5 77,0-2 1,0-12-1,0-7 1,0-11 0,0-11-14,0-6 1,0 2 0,2-10-1,5-4 22,7-7 0,5 2 0,2-4 0,1 4 38,-1 2 0,0 1 1,1-1-1,-1 3 0,0 5 31,0 6 1,1 6 0,-3 1 0,-3 3 0,-2 3-108,3 2 0,-5 9-25,2-2 1,-9 7 0,2 7-660,-5 7 0,-9 12 0,-3 2 0,-1 1 647,-6 2 0,-2-8 0,-4 5 0,-3-2 0,-5 0-139,-2 3 1,4-1 0,-4-7 0,3 1 411,4-1 1,2 0 0,3-2 0,2-2 0,2-6 1251,3-1 1,9-1-1,1-4-751,8 2 1,15 0-1,10-7 1,-1 3-457,3 4 1,-5-5 0,7 5 0,0-4-141,0-3 1,-7 7 0,5 0 0,-3 0 0,0 0-741,-2 0 1,-9 9 0,-3-1 667,3 4 0,-8 2 0,1 0 0</inkml:trace>
  <inkml:trace contextRef="#ctx0" brushRef="#br0" timeOffset="46">32335 9164 9621,'2'14'211,"3"0"1,5 2 0,-1 3 0,0 5-1,-1 2 1,-1 5 0,0 2 0,-3 2 0,-1 1-1,-6-1-137,-4 3 0,3 0 0,-8-1 1,0-3-75,0-4 0,-2-1 0,-7-8 0</inkml:trace>
  <inkml:trace contextRef="#ctx0" brushRef="#br0" timeOffset="47">32739 8568 7569,'0'-14'0,"-2"2"365,-5 3 0,2 2 0,-7 4 0,0-1 0,3-1 0,-3 5 0,0 9 0,-2 8 0,0 9 126,0 5 1,2 11-1,-5 10 1,6 2 0,1 5-574,5 3 0,-4 2 0,2-3 0,4-2 0,6-7-255,4-7 1,9-7 0,1-17 0,7-2 0,6-5-37,3-7 0,-4-14 1,4-9-1,-2-10 209,-5-10 1,4-6 0,-4-6 0,-4-4 241,-6-2 0,-11-3 0,2-4 0,-7 2 0,-7 5 198,-7 2 1,-5-3-1,-2 13 1,-1 9 0,1 7-310,0 4 1,-8 11 0,1 4-908,2 4 1,9 3 939,3 0 0,10 10 0,-6 1 0</inkml:trace>
  <inkml:trace contextRef="#ctx0" brushRef="#br0" timeOffset="48">32952 8143 7569,'-12'2'2413,"3"5"-1803,-1 8 1,8 4 0,-5 2 0,4 2 0,3 3-308,0 3 1,0 1-1,-2-4 1,-3 3-293,-2-3-192,0-3 0,9-13 0,3-10 1,5-12-158,1-7 0,4-12 0,6-4 0,0-5 0,0 0 128,1 4 0,-3 6 1,-3 8-1,-2 1 267,3 0 0,-5 2 0,0 7 223,-3 12 1,-2 2 0,-5 15-1,3 4 1,2 5-314,-2 0 0,-3 5 0,-2 0 0,0-1-582,0 1 1,3-3 0,1-6 0,6-3 614,2-5 0,2 5 0,7-8 0</inkml:trace>
  <inkml:trace contextRef="#ctx0" brushRef="#br0" timeOffset="49">33292 7845 7569,'0'-14'1475,"0"0"-480,0-3 1,3 8 1079,4 2-1590,-5 5 0,15 4 294,-10 5-188,0-5-607,-7 8 0,0-8 0,2 3 0,3 4-21,2 3 1,0 2 0,-5 8 0,3 1-132,2 6 1,7 4 0,-4 12-1,-1 4 1,3 8-25,0 4 1,0 5 0,4 3-1,-4 2 1,-2 0 233,-6 2 0,1-5 1,0 8-1,2-3 241,-2-4 0,-3-10 0,-2-2 1,-2 2-34,-5 2 1,4-7 0,-4-4 0,2-5 0,1-3-383,-3 1 1,-1-3 0,8-5 0,0-6 0,0-6-3938,0-1 4069,0-10 0,10-3 0,2-9 0</inkml:trace>
  <inkml:trace contextRef="#ctx0" brushRef="#br0" timeOffset="50">29655 8951 8063,'-22'0'248,"1"0"-1,-3 0 1,-2 0-1,-2 0 1,2 0-1,2 0 1181,3 0 0,9 2-1001,5 5 0,7-4 1,7 6-1,10-2-185,9 0 0,7 0 0,10-4 0,1 2 0,6 2-150,7-3 1,-3 1 0,3 0 0,0 2 0,-1-2-497,1-3 0,-3-2 0,3 0 0,-10-2-773,-9-5 1,0 4 0,-10-6-1708,-2-1 2884,-11 8 0,-6-17 0,-9 7 0</inkml:trace>
  <inkml:trace contextRef="#ctx0" brushRef="#br0" timeOffset="51">29571 8599 11599,'-1'0'12,"-21"14"224,-1 14 1,-3 8-1,-5 4-118,-2 3 1,7 1-1,-5 4 1,5 1-61,5-1 0,-5-4 1,14-3-1,0-6 0,5-7-73,5-4 0,4-3 0,8-2 0,8-2 0,11-5-56,4-3 0,2 0 0,8-4 1,2 2-231,4-2 0,-4 4 0,5-1 1,-3-4-520,3-1 1,-5 4 819,4 0 0,-4 9 0,-2-4 0</inkml:trace>
  <inkml:trace contextRef="#ctx0" brushRef="#br0" timeOffset="52">30761 10354 7569,'-10'-12'486,"6"5"0,-8 14 0,2 10 0,6 9 0,4 12 0,4 9 1,6 10-294,2 4 0,2 10 0,7 0 1,-2-3-1,-2-2 0,-6-2-520,-1 0 1,4-10 0,-5-4-1,1-8-204,-1-6 1,-2-5 306,-7-10 1,0-12-1,0-11 1,-2-17-1,-3-14 124,-2-7 0,-9-12 0,-1-5 1,-6-7 108,-6-6 1,1 1-1,9-9 1,5 0 17,7 3 0,4 8 0,6 13 0,4 2 0,7 7 42,5 7 0,2 10 0,3 14 1,2 7-1,4 4 61,4 3 0,-6 12 0,5 9 0,0 13 36,0 6 1,-9 5 0,-1 2 0,-8 5 0,-6 2 223,-4 5 1,-5-4 0,-7 1 0,-7 3-20,-5 3 1,-10-6-1,-1-1 1,-1-1-1,-2-2-353,0 0 1,7-2-1,-3-10 1,6-5-1264,1-6 0,11-13 1245,3-2 0,6-18 0,2 1 0</inkml:trace>
  <inkml:trace contextRef="#ctx0" brushRef="#br0" timeOffset="53">31590 10227 7569,'-7'-15'1475,"-2"4"-901,-3 1 1,0 5 0,-4 13 0,4 8 0,0 10-178,0 10 0,5 13 0,-7 10 0,-3 7-172,-1 5 1,3 10 0,1-4 0,-2 6-1,-1 0-117,3-5 0,4-5 0,10-12 0,3-4 0,4-7-796,7-5 1,5-5 0,5-5-1,2-6-3116,2-6 3804,10-2 0,4-9 0,13-2 0</inkml:trace>
  <inkml:trace contextRef="#ctx0" brushRef="#br0" timeOffset="54">31910 10482 7569,'-22'0'783,"1"-7"0,0 0-90,-1 2 1,11 5 0,1 7 0,3 9-1,0 10-458,2 10 0,3 6 0,4 8 1,3 7-1,2 4-268,-2 3 0,0 0 1,-1-1-1,3 1-147,-2 0 0,-3-10 1,-2-4-1,0-7 1,0-8-420,0-7 0,3-4 367,4-3 0,-5-11 1,5-10-1,-2-15 1,0-11-18,2-9 1,9-7-1,-4-6 1,5-1 0,2-1-45,4-2 0,6 7 0,-3-4 0,2 6 228,-2 8 1,5 2 0,-3 9-1,-2 0 399,-2 5 0,-10 3 0,0-3 0,0 2 577,-2 3 1,-5 10-604,-14-4 1,-5 16 0,-9 6 0,-3 7-350,-4 7 0,2 3 1,-9 7-1,-1 0 120,3 7 1,-5-3-1,8 5 1,1-7-1,3-4 153,7 2 1,12-8 0,0-1 0,5-6 0,4-4-23,5-5 1,14 3 0,15-10 0,4-2-320,3-3 1,-1-4-1,-2-5 1,-2-5-813,-2 0 1,-3-4 0,5 6 0,-5-2 920,-3-4 0,-1-13 0,-8-4 0</inkml:trace>
  <inkml:trace contextRef="#ctx0" brushRef="#br0" timeOffset="55">32484 10120 7569,'-21'3'1473,"-1"6"1,1 10-1,0 9-957,0 5 0,-1 3 0,1 6 0,0 3 0,2 3-1690,5 1 1,4-6 1173,10-8 0,-9-9 0,-3 5 0</inkml:trace>
  <inkml:trace contextRef="#ctx0" brushRef="#br0" timeOffset="56">32654 11226 7569,'-12'14'1510,"5"0"0,5 3 0,2 2-699,0 2 0,0 7 1,0 1-1,0-1-1047,0 3 1,-3-5 0,-1 7 0,-3 0 0,0-2-1182,-3-1 1417,8-11 0,-8 0 0,10-7 0</inkml:trace>
  <inkml:trace contextRef="#ctx0" brushRef="#br0" timeOffset="57">33058 10694 7569,'-21'22'654,"0"-8"0,2 0 0,2 3 0,5 1 87,3 4 0,0 6 0,4 3 0,-2 2 1,2 2-572,3-2 0,4 5 1,3-10-1,4-2 0,3-4-672,5-8 0,11-5 1,5-9-1,2-2-98,1-5 0,-10-14 0,2-15 0,-6-4 1,-8 0 353,-7 4 0,-5-4 0,-4 5 0,-8-3 0,-9 0 512,-7 3 0,-11 9 1,4-3-1,-3 8-90,1 7 0,9 2 0,-3 7-176,6-2 0,11 0 0,2 7 0</inkml:trace>
  <inkml:trace contextRef="#ctx0" brushRef="#br0" timeOffset="58">33207 10439 8901,'-12'-21'5275,"3"9"-5064,9 3 0,2 18 0,3 8 0,2 6-252,-2 6 0,-3-1 0,-2-7 0,0 1 0,0-1-35,0 0 0,0-7-443,0 0 0,0-11 0,0-3 1,3-12 35,4-7 0,-3-9 0,11-1 0,1 3 285,3 3 0,9 1 0,1 4 372,-3 3 1,-10 6 0,-4 11 0,-2 5-132,-6 8 1,-1 3 0,-3 4-1950,0-1 1906,0-9 0,9 7 0,3-7 0</inkml:trace>
  <inkml:trace contextRef="#ctx0" brushRef="#br0" timeOffset="59">33590 9993 7569,'-31'0'1441,"15"7"0,-5 0-728,2-2 0,9 6 0,5 4 0,10 4 0,9 4-202,5 6 1,5 6 0,2 15 0,2 6-355,-2 6 0,-2 4 1,-3 5-1,-2 7 1,-5 2-98,-7-2 1,-4-2-1,-3-8 1,-3 1 0,-4-6-350,-7-4 0,5-14 1,2 0 288,4-7 0,-6-12 0,-3 5 0</inkml:trace>
  <inkml:trace contextRef="#ctx0" brushRef="#br0" timeOffset="60">29208 10992 7569,'-14'0'531,"0"0"1,6 0 0,-6-2 0,2-3 0,8-2 0,11 2 62,9 3 1,13 2 0,1 0 0,6 0 0,6 0 0,8-3-495,4-4 1,1 5 0,4-5 0,-2 2-300,2-2 1,2 5 0,3-8 0,0 3-173,0 0 0,-10-2 0,-4 4 0,-5-2 0,-5 0-640,-5-3 1,-4 8 0,-10-5-510,0 4 1520,-9 3 0,-2 0 0,-10 0 0</inkml:trace>
  <inkml:trace contextRef="#ctx0" brushRef="#br0" timeOffset="61">29336 10673 7569,'0'-14'-1171,"2"2"2911,5 3-1291,-5 2 0,5 9 1,-14 5-1,-7 7-128,-5 5 1,-4 9 0,-3 3-1,-3 2 1,1 5-64,-3 2 0,8-4 1,-6-1-1,8 0-116,7-1 1,4 3 0,10-8 0,0-1-76,0 3 0,12-8 0,7 6 0,9-8-349,5-7 1,3 5 0,6-7 0,1 0 0,0-5-600,-1-5 1,-6 5 0,-3 0 0,-3-2 880,-4-3 0,-2-2 0,-3 0 0</inkml:trace>
  <inkml:trace contextRef="#ctx0" brushRef="#br0" timeOffset="62">29484 8696 7569,'12'-14'61,"-5"-1"558,-4-1 0,-3-3 1209,0-2-1437,0 9 1,0 5 0,-3 12-204,-4 2 1,5 9 0,-8-2 0,1 5-1,-3 5 0,0 4 1,-7-2 0,5 10 0,-5 1 0,-2 4-2,0 1 1,0 1-1,-1-1 1,1 1-128,0-1 1,2-9 0,5-2 0,7-3-88,4 1 1,6-1 0,4-9 0,7-2-40,5-3 1,4-10 0,6 4 0,4-6 0,2-2-5,1 0 1,-8 0 0,5 0-1,-2 0 41,-5 0 1,-5 2-1,-4 3-935,-3 2 141,-9 0 1,6-7-1,-6-2 823,2-5 0,10-5 0,-5-9 0</inkml:trace>
  <inkml:trace contextRef="#ctx0" brushRef="#br0" timeOffset="63">29378 8972 7569,'-21'0'1388,"0"3"-675,-1 4 1,10-3-271,5 11 0,14-11 0,8 3 0,6-4 0,5-3-110,2 0 0,10 7 1,0 0-1,7-2 1,7-3-311,2-2 0,3 0 0,7 0 0,2 0-50,5 0 0,-10 0 1,5 0-1,-2 0 0,-7 0-129,-3 0 0,-4 9 1,-10 3-1,-2 2-65,-3 1 0,-16-8 1,3 5 377,-3-3 0,-10 0-132,-2-2 1,-5-7 0,-2 0-255,0-11 0,0-8 1,0-2-541,0-1 1,0 8-1,-2 0 769,-5-3 0,-14-2 0,-12-2 0</inkml:trace>
  <inkml:trace contextRef="#ctx0" brushRef="#br0" timeOffset="64">27889 8653 7916,'-21'-12'2866,"9"-6"-2699,2 15 0,10-4 0,5 14 1,7 7-69,9 5 1,17 12 0,2 4 0,7 6 0,3 1-68,2 1 0,-7-8 0,5-2 0,-5-2 0,-3-3-399,1 3 0,-10-7 0,-5 4 1,-4-4 182,-3-3 0,-9 0 1,-3-2 183,1-5 0,-8 5 0,8-7 0</inkml:trace>
  <inkml:trace contextRef="#ctx0" brushRef="#br0" timeOffset="65">28421 8441 7569,'-21'23'437,"-1"3"1,1 7 0,-3 5 460,-4 7 1,4 12 0,-6-1 0,1 8-597,1 7 1,-10-5-1,5 7 1,0-2-1,4 0-392,6-2 0,11-10 0,5-5 90,5-2 0,2-2 0,0-8 0</inkml:trace>
  <inkml:trace contextRef="#ctx0" brushRef="#br0" timeOffset="66">27931 10864 7569,'-21'-21'302,"0"-7"1,0 2 0,2 5 2716,5 4-2641,4 3 0,20 2 0,6 5 0,10 7 1,10 7-284,4 7 1,2 8 0,1 3 0,2 4-149,4-3 1,-4 5 0,5-1 0,-8 1 0,-4 0-408,-2-5 0,-10 4 1,2-1-1,-4-3 1,-3-3-1414,0-1 1,1-8 1872,-1 0 0,0-9 0,0 4 0</inkml:trace>
  <inkml:trace contextRef="#ctx0" brushRef="#br0" timeOffset="67">28485 10546 7569,'0'-15'1395,"-3"4"-896,-4 1 0,-2 5 1,-8 12-1,3 8 1,-3 6 18,-1 7 0,-4 5 0,-1 12 0,-3 5 0,-5 7-371,-2 4 1,-3 17 0,-4 0 0,2-3-492,3 1 1,9-10 0,0 3 0,9-10 0,10-12-2976,5-9 3319,2-7 0,19-20 0,4-1 0</inkml:trace>
  <inkml:trace contextRef="#ctx0" brushRef="#br0" timeOffset="68">28846 9865 7569,'14'-9'1986,"1"-5"-1496,-11 4 0,6 3 0,-10 14-94,0 7 1,-3 15 0,-4 4 0,-7 2-467,-5 1 1,-9 6-1,0 5 1,4-4-1,5-8 70,5-4 0,0-3 0,-8-6 0</inkml:trace>
  <inkml:trace contextRef="#ctx0" brushRef="#br0" timeOffset="69">28259 13734 9920,'1'5'-78,"1"17"-330,5-22 284,-4-10 1,-3-7 59</inkml:trace>
  <inkml:trace contextRef="#ctx0" brushRef="#br0" timeOffset="70">28889 7994 7701,'0'-21'0,"-3"2"474,-4 5 1,5-5 0,-5 5 0,5-5 0,2-2-1,0-1 1,2 3 0,5 5 1,-5 17-1,8 18 1,-3 12-1,0 10 1,0 4-476,3 2 0,-6 10 0,8-4 1,0-1-1,-3-4-406,1-5 1,4-5-1,-5-5 1,1-6-1,2-8-663,0-7 0,-5-5 0,4-11 828,-1-5 0,4-7 1,-7-15-1,-2-4 0,-3-4 298,-2-6 0,0 12 1,0-11-1,3 4 106,4 5 1,-5-5 0,8 10 0,-3 2 0,0 2 335,-3 3 1,6 0 0,-1-1-1096,3 1 0,-5 9 596,7 5 0,1 5 0,6 2 0</inkml:trace>
  <inkml:trace contextRef="#ctx0" brushRef="#br0" timeOffset="71">29059 8186 7569,'0'11'2304,"0"-1"0,2-10-2004,5 0 0,5 0 0,10 0 0,-1 0-691,0 0 0,10-7 1,2 0-1,2 2 1,1 0-2542,2-2 2932,2 5 0,2-17 0,1 7 0</inkml:trace>
  <inkml:trace contextRef="#ctx0" brushRef="#br0" timeOffset="72">29571 8200 11373,'-1'0'48,"-14"9"940,6-4-1131,7 2 0,9 0 0,13-7 33</inkml:trace>
  <inkml:trace contextRef="#ctx0" brushRef="#br0" timeOffset="73">29739 7771 10639,'-13'13'611,"-2"13"47,9-12-626</inkml:trace>
  <inkml:trace contextRef="#ctx0" brushRef="#br0" timeOffset="74">29697 7841 11979,'-9'25'54</inkml:trace>
  <inkml:trace contextRef="#ctx0" brushRef="#br0" timeOffset="75">29718 8037 7569,'-11'0'-373,"1"-10"1,10-2 0</inkml:trace>
  <inkml:trace contextRef="#ctx0" brushRef="#br0" timeOffset="76">29676 7973 7569,'-21'12'-958,"-1"-5"2303,1-5 1,0-2 1098,0 0-2209,-1 0 1,13 0 0,9 0 0,12 0-222,7 0 1,-3 0-1,3 0 1,5-2 0,-1-3-143,1-2 0,4 0 0,3 5 0,0-3-112,-1-2 0,-1 0 1,-8 4-1,0-1 1,1-3-987,-1 2 0,-7 2 1226,0 3 0,-9 0 0,4 0 0</inkml:trace>
  <inkml:trace contextRef="#ctx0" brushRef="#br0" timeOffset="77">29570 8164 7569,'-3'12'1509,"-4"-5"0,14-4-1201,0-3 0,3-8 1,4 1-1,5 0-223,7-2 1,-3 6 0,6-4 0,-6 3 0,-1-1-276,-1-2 1,0 0 0,1 4-1,-1-1-423,0-3 613,-9 0 0,7-3 0,-7-2 0</inkml:trace>
  <inkml:trace contextRef="#ctx0" brushRef="#br0" timeOffset="78">29931 7718 7569,'-14'0'1124,"0"0"-409,-3 0 0,8 2 1,-1 5-1,1 10-291,-5 9 0,-3-3 0,1 8 0,1 0-397,-1 4 0,-5 5 0,-5 3 0,-3-1 0,3 1-630,3 0 0,8-8 1,4-2 602,1-2 0,3 7 0,7-5 0</inkml:trace>
  <inkml:trace contextRef="#ctx0" brushRef="#br0" timeOffset="79">30229 7782 6169,'0'-15'-65,"0"1"1695,0-2 0,0 9-1234,0 7 0,0 9 1,0 12-1,0 3-162,0 4 1,-2 3-1,-3 7 1,-2-3-90,2 3 0,-7 2 1,0 0-1,-2-2 0,2-5-151,3-2 1,2-3 0,5-6 0,-3-1 0,-2 0-568,2 0 217,3-9 0,4-5 0,3-14 95,2-7 0,9-5 1,-1-2-1,3-3 1,6-2 88,4-2 0,-4 0 0,4 6 0,-2 1 0,0 0 112,3-1 1,-1 8 0,-7 0 0,1 0 162,-1 2 0,0-4 0,1 6 144,-1-2-232,-9 8 1,-5-3 0,-17 14-31,-11 7 1,-3 5-1,-9 2 1,0 0-1,2 0 138,1 1 1,1-1 0,8 0 0,0-2 364,0-5 0,9 5-437,5-5 1,7-4 0,7-3-1,7-5 1,5-2-131,2 0 1,7 0-1,1 0 1,-1 0-313,3 0 1,-7 0-1,6 0 1,-1 3-1805,-1 4 2195,0-5 0,-6 8 0,-1-10 0</inkml:trace>
  <inkml:trace contextRef="#ctx0" brushRef="#br0" timeOffset="80">30867 7739 7569,'-9'-12'1289,"4"3"0,-9 9-717,-3 0 0,1 9 1,-1 8-1,3 6-388,-3 6 0,-1 1 1,-1-4-1,2 3 0,5-3-3323,3-3 3139,2 8 0,-3-17 0,-2 5 0</inkml:trace>
  <inkml:trace contextRef="#ctx0" brushRef="#br0" timeOffset="81">12041 13990 7569,'0'14'-19,"0"0"0,0-7 0,-3 5 0,-2-5 0,-2-9 250,3-10 1,4-7-1,4-2 1,3 0-1,-2-1 1,0 3-59,2 5 1,-5-5 0,5 5 0,-4-5-1,-3-2-55,0 0 1,0-1-1,0 1 1,-3 0-1,-1-3 26,-3-4 0,0 2 0,7-9 0,0-3-140,0-2 0,0-3 0,0 1 0,0-3 0,0-3-104,0-1 0,0-8 1,-3 5-1,-2 0 127,-2 0 0,0-4 0,7 6 0,-2 3 28,-5 2 0,2 2 0,-7-2 0,3-2 0,4-2 15,3 1 1,2-6-1,0-3 1,0-4-64,0-3 1,0-2-1,0-3 1,0-4 0,0 0 27,0 0 0,7 2 0,0 9 0,-2 3 27,-3 3 0,-2 15 0,0 1 0,0 5-14,0 2 0,-2 7 1,-5-3-1,-5 6 20,0 2 1,-7-1-24,5 1 0,-5 0-31,-2 0 0,9 6 1,2 4-64,1 1-156,7 3-363,-8 7 515,10 0 1,10 0 0,4 0 75,5 0 1,2 0-1,0 0 1,0 0 30,1 0 1,6 0 0,0 0-1,1 0 1,-1 0 45,1 0 1,8-7-1,-4 0 1,3 0-1,-1 0-13,3 0 0,9-3 0,3 5 0,-3-2-53,-2 3 0,5 1 1,0 3-1,-3-2-25,-2-5 1,-3 4 0,1-4 0,-1 5 0,1 2-33,-1 0 0,1 0 0,-3 0 0,-2 0 29,-3 0 1,1 0 0,6-2-1,1-3 1,-3-2 10,-4 2 1,4 0 0,-7 1 0,2-3-10,1 2 0,-8 2 1,5 3-1,-2 0-6,-5 0 1,5 0 0,-3 0 0,-2 0 0,0 3 10,2 4 0,-4-5 0,7 5 0,-3-2 16,1 2 1,6-4 0,-4 4-1,2-5 1,5-2 33,2 0 1,5 0 0,2 0 0,3 0-33,-3 0 1,-2-2 0,-5-3 0,-2-2-20,-3 2 0,-2 3 0,5 2 1,-5 0-1,0 0 2,0 0 0,-4 0 1,4 0-1,0 0 0,-2 0 53,-1 0 1,6 0 0,-5-3-1,2-1-23,5-3 1,-20 3-24</inkml:trace>
  <inkml:trace contextRef="#ctx0" brushRef="#br0" timeOffset="82">15402 10992 6078,'0'-12'0,"0"3"0,0 9 0,0-3 0,0-4 0,0 3 0,0-11 0,0 8 0,0-7 0,0 7 0,0-7 0,0 7 0,0-7 0,0-3 0,0 8 0,0-10 0,0 16 0,0-6 0,0 7 0,0-6 0,0 4 0,0-10 0,-3 9-31,-4-2 372,5-5 1,-10 10 32,5-5-353,5 4 1,-6 3 187,16 0 980,-6 0-847,7 0 0,-9 3 0,0 4-273,0 7 0,0-2 0,0 2 0,0 2 29,0 3 0,0-5 0,3-2-1796,4-2 1353,-5 6 0,8-11 564,-10 9 1,0-7 17,0 7 1,0-7 0,0 8-55,0 1 0,0-4-481,0 2-229,0 0 244,0 8 0,0-8 717,0 0 1,0-7 0,0 7-324,0 3 0,0-5 0,0 2-178,0 2 0,0 3 30,0 2 0,2 1-291,5-1 0,-5-7 358,6 0 0,-6 0 51,-2 8 0,0-8-19,0 0 0,2 0-222,5 7 1,-4-6 109,4-1 1,-5-7 84,-2 7 1,0-7-45,0 7 1,0-7 23,0 8-137,0-1 0,0 7 80,0 0 1,0-7 0,0 1 83,0 1 0,0-4 1,0 2 162,0 3 0,0-5 0,0 2-102,0 2 1,0-4-163,0 2 1,0-7-133,0 7 1,0 1 182,0 6 0,3-7 0,1 0 52,3 3 1,0-5 0,-7 2 40,0 2 0,0 3-20,0 2 0,0-6-88,0-1-34,0-9 0,0 6 0,0-4-15,0 8 1,0-4-1,0 4-52,0 1 208,0-6 1,0-3-82,0-14 0,0 2 1,-2-7-1,-3 0 3,-2 0 1,0 5-6,7-7 0,0 0 5,0-7 0,0 7-6,0-1 1,0 1-1,0-7-15,0 0 0,0 7 0,0-1 0,0-1 4,0-3 1,0-2-1,0-1 1,0 1-15,0 0 1,0 0-1,0-1-86,0 1 0,0 0 93,0 0 1,0-1 0,-2 3 4,-5 5 1,4-5-1,-4 5 120,5-5 1,2 5-1,-2 2 1,-3 0-35,-2 1 0,0-4-46,7-6 1,0 0 0,0 0 8,0-1 1,0 8 0,0 0-1,0-2 220,0-3 1,0 4 0,-3 1-148,-4-2 0,5-3 1,-5-2-165,4-1 1,1 1-1,-3 0 1,-2 0-58,2-1 0,3 1 0,2 0 0,0-1-172,0 1 686,0 9-406,0 3 1,0 7-16,0-5 1,0-5 0,0-10-523,0 1 0,2 2 541,6 5 0,-6-5 0,7 7 0</inkml:trace>
  <inkml:trace contextRef="#ctx0" brushRef="#br0" timeOffset="83">14487 11332 7569,'-14'0'763,"0"0"0,-3 0 2526,-2 0 1,7-9-2291,5-5 0,7 4 0,7 3-408,7 5 1,5 2 0,0 2-132,-5 5 1,5 3-1,-7 6 1,2-2 0,1 0-343,1-2 0,-4 7 0,2-7 0,3 2 0,4-2-229,7-3 1,-4 1-1,4-5 1,-2 2 20,3-3 1,-3-1 0,7-3 0,-3 0 7,-4 0 0,0-7 0,0 0 0,3 0 0,-3-1 258,-3 1 0,-1 0 1,-1 5-1,0-3 0,1-2 69,-1 2 0,0-4 0,0 2 0,1 2-49,-1 3 0,7-5 0,3-3 0,0 1-624,-1-1 0,6 1 0,-5 4 0,-1-4 1,3-1 321,1 1 1,-6-1-1,5 6 1,-2-3 0,-5 2 194,-3 2 0,-1-4 1,-1 0-42,0 3 1,0 1 0,1 3 0,-1 0 70,0 0 1,-7 7-1,1 0 1,1-2-1,3 0-315,2 2 0,1-5 1,-1 8-1,0-3 47,1 0 0,-8 0-119,0-7 1627,-9 0-1766,4 0-385,-9 0 376,0 0 1,-9 0-1484,-6 0 1,4-7 0,-4 0 1898,-1 2 0,-3-7 0,-2 0 0</inkml:trace>
  <inkml:trace contextRef="#ctx0" brushRef="#br0" timeOffset="84">15785 11205 7569,'0'-15'-236,"0"1"625,0 10-34,0-6 0,0 8-122,0-5 1,0 2 0,-3-7-31,-4 3 1,2-8-1,-9 3 8,-2-5 1,-3 5-1,-3 2 1,-1 0-41,-6 0 1,3 5 0,-9-4 0,-3 1-1,0 5 54,3 3 0,-5-5 0,4 0 1,-2 2-1,1 3-79,1 2 1,8 0 0,-5 2 0,2 3-26,5 2 0,5 9 1,4-4-1,5 2 218,3 1-252,-8-1 0,8 7 1,-8 0-1,6 3 48,1 4 0,1-4 0,4 7 0,-2-3 1,2 0-71,3-2 0,2 5 0,0-3 0,2 1-31,5 1 0,5-6 0,12 4 1,2-4-81,2-3 1,17 1 0,-3-4 0,3-3 0,3-8-110,1-5 1,-1-2 0,6 0 0,0-2 0,-2-5-90,0-8 1,-4 4 0,-13-4 0,-7-1 277,-4-3 0,-3-2 0,-2 0 58,-5-1 0,-4-1 0,-10-3 0,0-3 0,0 1-119,0-3 0,0 8 0,0-8 0,-3 3 0,-4-3-112,-7-2 1,2 7-1,-2 0 1,-2 7 182,-3 5 1,-3 9 0,1-2 0,0 5 8,0 2 0,-8 2 1,1 5-1,0 7 0,-1 5-596,1 2 0,2 1 1,9-1 542,3 0 0,0 0 0,-7 1 0</inkml:trace>
  <inkml:trace contextRef="#ctx0" brushRef="#br0" timeOffset="85">14742 11417 7569,'-12'-2'963,"3"-3"0,2 0 58,0 8 1,-3-3-655,3 7 1,2-5 0,-6-4 59,1-5 0,-6 4 0,1-4-39,-3 5 1,-4 2 0,1 0 0,0 0-8,-1 0 1,1 0 0,0 0-1,0 2 1,-1 3-217,1 2 1,-3 0 0,-2-7 0,-2 0 0,0 0-42,-3 0 1,5-2 0,-7-3 0,0-2 26,0 2 1,4 3 0,-4 2-1,0 0 192,0 0-344,7 0 0,-5 0 1,10 2-1,0 3-436,0 2 1,6 7-862,1-7 0,14 1 0,5-11 1298,14-4 0,16-14 0,-2-12 0</inkml:trace>
  <inkml:trace contextRef="#ctx0" brushRef="#br0" timeOffset="86">15721 11906 7569,'21'0'-336,"-9"-9"396,7 6 0,-15-13 0,11 9 0,-1 0 552,-2-3-428,-3 8 0,1-8 1,4 10 12,5 0 1,-3 0 0,3-2 0,7-3-71,5-2 1,7-7-1,11 5 1,6-3 0,4-5-109,5-2 1,-3-2 0,15 0 0,-1-3-115,1-4 1,0 2 0,4-7-1,-2 0 1,0 2-32,-2 0 1,-5-4-1,-12 7 1,-5 2-135,-2 2 1,-9 3-1,-8-1 1,0 4-1026,-1 3 342,-4-4 943,-27 27 0,-15 3 0,-21 22 0</inkml:trace>
  <inkml:trace contextRef="#ctx0" brushRef="#br0" timeOffset="87">15848 11736 7569,'12'-2'-1632,"-5"-5"1632,-4 4-13,-3-6 0,-3 9 278,-4 0 1,2 2-1,-9 3 1,-2 4-15,-3 3 1,-2 2 0,-1 5 0,1-2 0,2-3 36,5 3 1,-3 1 0,10 4 0,3-1-175,1 0 0,6-7 1,6-2-1,12-2-299,12-6 1,10 6-1,7-3 1,9-2-1,7-3-163,5-2 0,7-7 0,-5 0 348,3 2 0,2-16 0,7-3 0</inkml:trace>
  <inkml:trace contextRef="#ctx0" brushRef="#br0" timeOffset="88">17529 10907 6077,'14'2'8,"-2"5"0,-3 8 0,-1 3 0,-1 4 210,0-1 1,7 7 0,-5 3-1,1 2-17,-1 5 0,5 0 0,-6 0 0,-1-5 1,0 0-50,0 0 0,7-7 0,-5 2 1,1-4-1,2-3-111,0 0 0,-5-7-215,7 1 66,-9-11 0,4 3 0,-9-14 0,0-7 16,0-5 0,0-4 1,0-3-1,2-5 1,5-2-68,8-5 1,6 0 0,5 0 0,5 5 104,2 3 1,9-6 0,10 6 0,0-1 0,0 0 60,-4 5 0,-4 2 0,-1 6 0,-3 1 32,-4 3 0,1 9 0,-11-4 0,-4 2-242,-6 0 0,-11 2 1,-3 12 202,-13 7 0,-15 12 0,-24 5 0,-7 2 0,-4 5 0,-13 2 0,-1 12 0,-10 2 0</inkml:trace>
  <inkml:trace contextRef="#ctx0" brushRef="#br0" timeOffset="89">17784 11268 6651,'-35'29'-287,"2"-1"1,4-2 286,10-2 210,8-3 0,11-7 0,2-2 0,7-3 0,13-4 458,11-2 1,16-3 0,8 0 0,7 0-376,7 0 0,-3 0 1,8 0-1,0 0 0,-3 0-334,0 0 0,-9 0 1,-10 0-1,-4 0 0,-7 2-1240,-6 5 0,-13 5 1281,-3 9 0,-9 10 0,-12 2 0</inkml:trace>
  <inkml:trace contextRef="#ctx0" brushRef="#br0" timeOffset="90">19082 11545 7110,'21'0'10,"0"0"1,3 0-1,2 0 1,5 0 0,0 0-1,-1 0 1,-4 0 0,-2 0-1,-3 2 418,0 5 0,-9-2 1,-5 9-1,-4 3-177,-3 2 0,-3 2 0,-1 0 0,-6 0 0,-2 1-400,-4-1 0,4 0 1,0 0-1,3 1 149,4-1 0,3 10 0,2 2 0</inkml:trace>
  <inkml:trace contextRef="#ctx0" brushRef="#br0" timeOffset="91">19571 10779 7569,'0'-7'716,"0"14"1,0 8-543,0 20 1,0 8 0,-2 9-1,-3 2 34,-2 5 1,-10 9 0,3 6 0,-7-1 0,-7 0 130,-8-4 1,3 4 0,0-5 0,2-4-169,5-5 1,3-12 0,4 3 0,2-5 0,5-5-108,3-4 0,2-6 0,7-8 0,0-1 0,2-2-162,5-5 0,-2-5 0,9-9-106,3 0 0,2-2 1,2-8-1,0-8-119,0-8 0,1-19 0,-3 0 0,-3-7 1,-2-7 57,3-3 1,2-4 0,2-2 0,-2-6 0,-2 1 159,-3 0 1,-2-5 0,4 7 0,-4 3 292,-3 2 0,-2 4 1,-7 5-1,0 8 116,0 4 0,0 9 0,0 3 1,0 3-74,0 4 0,-2 12-315,-5 6 0,2 23 1,-9 8-1,-2 10 136,-3 12 0,-5 12 0,-4 19 0,-8 9 0,-4 4 243,-3 6 1,-1-5 0,-4 6-1,-1-1-100,1-5 1,11-5-1,6-7 1,5-10 0,9-9 181,5-9 0,5-8 0,7-6 0,0-8-195,0-4 1,3-10 0,4-5-225,7-6 0,12-8 0,5-21 0,2-7-99,5-10 0,-1-13 0,1-3 1,-2-10-1,2-11-607,2-10 0,-5-7 0,1-11 0,-1-3 375,-2-3 0,7 6 1,-7 13-1,3 15 1,-5 9 551,-8 9 0,3 20 1,-14 2-1,0 7 522,-5 7 0,-5 9-427,-2 3 1,-2 19-1,-5 4 1,-10 17 45,-9 17 1,-2 6 0,-12 20 0,-5 13 0,-2 13-118,-5 14 1,7-3 0,21-49-1,0-1 1,-13 51-414,8-8 1,8-5 0,7-11 0,7-7 0,7-10-340,7-7 1,-2-12 0,9 0 0,2-7-1997,3-4 2545,2-10 0,10 5 0,2-10 0</inkml:trace>
  <inkml:trace contextRef="#ctx0" brushRef="#br0" timeOffset="92">20528 10716 7121,'0'-10'973,"0"13"-654,0 15 0,-2 13 0,-3 12 0,-2 2 0,3 4-150,1 8 0,-4 4 1,0 3-1,0 0 1,0 0 42,0-1 1,-3-6-1,6-3 1,-4-2-98,4-4 0,1-6 0,3-6 0,0-8 28,0-4 1,0-3-1,3-2-176,4-5 0,-2-5 1,6-11-1,1-5 1,0-7-323,5-5 0,1-9 1,4-3-1,-1-2 13,0-5 1,8-2 0,1-3 0,3 1 105,5-1 0,-5 1 0,3-1 0,2 1 1,2-1-22,2 1 0,1 9 1,-3 2-1,-4 5 281,-8 5 0,-4-5 0,-3 14 151,0 0 1,-14 2-154,-14 10 0,-17 10 0,-23 6 0,-5 10 1,-5 10-38,-9 4 1,2-4-1,-6-1 1,3 3 261,4 2 0,11-5 0,7 1 0,9-1 0,8-2 356,9-4 0,0-6 1,14-1-329,8-1 0,16-2 1,16-5-1,8-5-185,6 1 0,6-8 0,11 5 0,2-4 0,3-3-647,-2 0 1,-3 0 0,-2 0 0,-3 0 0,-4 0 556,-7 0 0,-6-10 0,-1-2 0</inkml:trace>
  <inkml:trace contextRef="#ctx0" brushRef="#br0" timeOffset="93">21613 10482 7569,'-14'2'395,"0"5"1,-3 7-221,-1 5 1,-4 12 0,1 4 0,-3 6 0,-4 3 0,-7 4-55,-6 1 1,1 10 0,2-4 0,5 1-122,3 1 0,-8 0 0,5 7 0</inkml:trace>
  <inkml:trace contextRef="#ctx0" brushRef="#br0" timeOffset="94">12041 14755 6651,'0'-21'171,"2"2"1,3 3-1,4 1 1,1-1-1,-1 2 71,-4 7 0,-3 9 0,-4 19 0,-3 3 0,-4 4 0,-1 8-87,1 4 1,2 2-1,4 3 1,-2 5-94,-2 6 0,-7 4 0,5 1 1,-1-2-1,-2 2-97,1-1 0,4-1 0,-5 4 0,0-1 0,2-3-133,1-2 1,0-10 0,4 2 0,-2-6-318,2-8 1,3-2 0,2-7 484,0 3 0,9-1 0,3-7 0</inkml:trace>
  <inkml:trace contextRef="#ctx0" brushRef="#br0" timeOffset="95">12041 14734 7569,'0'-21'-655,"0"-1"1334,0 1-594,0 9 0,0 5 0,0 14 1,-3 8 11,-4 3 0,2 6 0,-6 2 0,-1 5 109,0 2 0,0-5 0,-4 5 0,1-2 83,-1-5 1,4-2-1,0-3-232,3 0 1,-3-9-125,12-5 0,5-21 0,18-10 0,3-9-82,3-12 0,8 3 0,-1-10 0,4 0 92,3-5 0,-3 5 0,-2 3 0,-3 4 0,3 4 308,2 6 0,-4 7 1,-3 11-1,0 5 1,-3 3 19,1 4 0,-2 12 0,-8 7 1,0 5-225,0 3 0,3 6 1,2 0-1,5-2 1,2-2-427,5-3 1,2 0-1,2 1 379,1-1 0,-1 10 0,1 2 0</inkml:trace>
  <inkml:trace contextRef="#ctx0" brushRef="#br0" timeOffset="96">11147 16562 7569,'2'-9'228,"6"9"0,6 12 0,7 7 1,7 4-1,8 6 0,4 6 337,3 5 1,1 0 0,4-2-1,1-2 1,-1 1-407,-3 4 1,-3-6-1,1-2 1,-1-2 0,1-3-571,-1 3 0,-9-5 1,-2 7-1,-5-2-583,-5-5 0,5 4 1,-14-1 993,0-3 0,-3-3 0,-9-1 0</inkml:trace>
  <inkml:trace contextRef="#ctx0" brushRef="#br0" timeOffset="97">11764 16307 7569,'-7'-21'-1225,"-3"0"1638,-1 0 0,4 9-185,-8 5 0,8 7 1,-7 4-1,-2 8 53,-3 7 1,-3 7-1,1 17 1,-3 1-93,-4 6 0,4 4 0,-4 8 1,4-3 627,3-2-645,0-10 0,7 12 0,2-10-172,2-1-194,3-3 1,7-10-1,0-2 1,0-2-1,0-5-2669,0-3 2863,10-1 0,-8-1 0,8 0 0</inkml:trace>
  <inkml:trace contextRef="#ctx0" brushRef="#br0" timeOffset="98">12955 16350 7569,'0'-14'195,"0"-1"1,0 13 0,0 2-1,-2 14 1,-5 15 0,-7 11 0,-8 9 225,-6 6 1,4 1 0,-6 8 0,1 0-216,1 0 0,-8 7-160,8 0 1,-7 4 0,6-6 0,3-3-439,3 2 0,1-9-60,1-9 0,9 0 0,5-6-1239,5-3 1691,2-13 0,19 12 0,4-7 0</inkml:trace>
  <inkml:trace contextRef="#ctx0" brushRef="#br0" timeOffset="99">13211 16647 7569,'14'0'297,"2"0"1,6 0 0,6 0 158,5 0 0,2 10 1,8 6-1,0 8 0,1 4-335,6-2 1,-5-2 0,7-3-1,-2 3 1,-1 2 26,-1 2 0,-4 1 1,-3-8-1,-4 0-790,-1 0 1,-10 1 0,2-1-1,-4 0 642,-3 0 0,-9 1 0,-3-1 0</inkml:trace>
  <inkml:trace contextRef="#ctx0" brushRef="#br0" timeOffset="100">13955 16605 7569,'-2'-19'983,"-5"5"1,-8 7 0,-3 4-739,-4 3 1,1 3 0,0 2 0,-1 6 0,-1 6-290,-6 7 1,6 11 0,-8 0 0,0 8-23,-4 7 1,2-3 0,0 7-1,0-2-257,0-5 263,7 8 0,-3-10 0,13 2-48,1-9 1,11-1 202,-3-8 1,7-3-96,7-12 0,5-5 0,9-9 0</inkml:trace>
  <inkml:trace contextRef="#ctx0" brushRef="#br0" timeOffset="101">14636 15776 7569,'-21'0'-184,"-1"2"0,1 3 0,-3 7 849,-4 7 0,-5 4 0,-10 17 0,3-2 0,2 2-347,3-2 1,9 0 0,0 2-1,7-2-900,5-3 0,9-9 0,0 3 582,10-6 0,16-1 0,12-1 0</inkml:trace>
  <inkml:trace contextRef="#ctx0" brushRef="#br0" timeOffset="102">19826 14330 7569,'-9'-12'122,"-5"5"1,-5 5 0,-2 2-1,-1 2 1,3 5 0,3 7 0,4 5-1,3 5 1,2 2 0,-1 5 155,1 2 0,3 2 0,11 8 0,7-1 0,5 3 0,2 5-143,0 6 1,-2 6-1,-2 4 1,-5 2 0,-3 6-170,-4 1 0,-5 10 1,-7 5-1,-7-5-97,-5-5 0,4-2 0,1 5 0,0-5 0,2-9-23,5-10 0,5-7 1,4-12-1,5-5 154,7-6 0,5-6 0,3-2 0</inkml:trace>
  <inkml:trace contextRef="#ctx0" brushRef="#br0" timeOffset="103">19422 14670 7763,'3'-21'304,"1"0"0,6-1 0,2 1-149,4 0 1,3 0 0,0-1 0,-2 3 0,-6 3 59,-1 2-226,6 9 1,-16-2-1,0 14 1,-11 7 79,-8 5 1,-3 2 0,1 3 0,0 2 24,0 2 0,6 10 1,1-5-1,0 3 1,2-1 289,5 3 0,2-5 1,1 0-1,-3-2-26,2-5 0,2-3-347,3-1 0,0-1 207,0 0-254,0-9 1,3-3 0,4-11 0,7-5 69,5-7 0,2-15 1,1-6-1,1-8-272,6-6 0,-6 2 0,6-10 1,-6-2-1,1-3-134,4-1 276,5-1 0,0 10 52,-4 4 1,1 7 237,-1 8 1,-1 0 0,-9 11 0,-2 7-57,-3 6 0,-9 6 0,4 12 0,-2 7 141,0 5 0,3 9 0,-3 3 0,7 2 0,7 5-235,8 2 0,4 3 0,9-1 0,1 1-492,-1-1 1,8 1-1,-3-1 1,-4 3-1,-8 2-323,-4 3 771,-3 9 0,-16-5 0,-2 10 0</inkml:trace>
  <inkml:trace contextRef="#ctx0" brushRef="#br0" timeOffset="104">20060 16796 7569,'0'-11'-181,"-2"1"0,-5 10 0,-7 0 298,-5 0 1,-2 2 0,-1 3 0,3 5 0,3 4 596,2 9 0,2 8 0,-5 12 0,6-1-316,1 1 0,3 2 1,7 2-1,0 5 1,2 0-156,5 0 0,5 4 0,12-6 0,4-5 0,10-5-178,9-4 0,8-11 1,6 1-1,-2-9-363,-2-10 1,-3-7-1,3-7 1,-7-7 0,-5-7-165,-3-8 1,-9-11 0,-7-12-1,-9-2 195,-10-5 1,-14-5-1,-12-5 1,-12-4-1,-14 0 16,-7 0 1,-2 9 0,-3 10 0,5 4 136,0 10 1,7 2-1,-4 14 1,6 8 0,8 4-1204,6 7 1317,6 12 0,11 15 0,2 11 0</inkml:trace>
  <inkml:trace contextRef="#ctx0" brushRef="#br0" timeOffset="105">20614 16414 7569,'11'-10'1106,"-1"-2"0,-17 3-494,0 9-472,0 9 0,4 15 0,-2 2 35,-2 2 1,0 8 0,7-6-1,0 4 1,0 1 125,0-2 0,0 5 0,0-10-63,0-2 0,7-2-320,0-3 0,8-11 0,-8-10 1,0-15-1,0-11-205,0-9 0,10-8 1,-6-6-1,4-8 24,-1-4 0,2-1 1,10 6-1,3 6 163,-3 5 0,4 5 0,1 4 0,0 10 1913,0 10-1481,6 6 0,-13 10 0,4 3 1,-4 6-1,-5 10 243,-5 7 1,3 12 0,-8-3 0,3 3-577,4-2 1,3 1 0,5-8-1,2-1-940,2 3-734,10-8 1,-5 11 1674,10-6 0,-10-4 0,-2 6 0</inkml:trace>
  <inkml:trace contextRef="#ctx0" brushRef="#br0" timeOffset="106">28187 12693 7569,'-22'0'-282,"8"-2"0,0-3 1,0-5-1,2-1 470,5-6 0,5-2 0,2-2 250,0 0 1,0 6-176,0 1 1,0 12-119,0 2 0,2 9 1,3 15-1,2 4 74,-2 8 0,-3 6 0,-2 8 0,0 7 0,0 4-10,0 3 0,0 0 0,0-3 0,2-2 0,3-7-40,2-7 1,3 0-1,-6-17 1,3-2-146,-2-2 0,5-10 1,-1-2-116,3-3 1,0-4-1,4-12 1,-4-10 0,-3-9-92,-4-9 0,5-8 1,-3-9-1,-3-9 48,-1-8 1,4-9-1,2 5 1,1-2 0,2-3-161,-1 2 1,-3 5-1,3 17 1,1 9 703,0 7 0,-7 19 97,2-2 0,-5 16 0,-2 5-293,0 12 0,-7 9 0,0 5 0,2 3 1,3-1 8,2 3 1,0-8 0,2 3 0,5-7-404,8-5 1,3-2-1,6 2 1,2-6-129,2-6 1,17-2-1,-2 0 1,2-2 0,2-6 37,3-6 1,-5 5 0,2 2 0,-7 4 0,-7 3 289,-2 0 0,-12 12 0,-12 9 0,-5 13 442,-2 6 0,0 2 0,-2 1 0,-5-3 13,-7-5 1,-3 5 0,1-6 0,4-1 0,2-5-696,6-4 1,4-3-1,7-2 1,9-5-253,10-7 0,17-5 1,16-4-1,9-7 472,10-13 0,5 1 0,2-10 0</inkml:trace>
  <inkml:trace contextRef="#ctx0" brushRef="#br0" timeOffset="107">29484 12969 10176,'22'0'315,"-1"0"0,3 0 1,4 0-1,10 0-239,9 0 0,3-7 0,11 0 1,5 0-1,1 0-91,-1 0 1,-5-7 0,-2 7 0,-2 2-266,2 3 1,-14 2 0,-5 0-1,-7 0-605,-7 0 1,-4 2 0,-11 5 884,-11 7 0,-19 5 0,-14 2 0</inkml:trace>
  <inkml:trace contextRef="#ctx0" brushRef="#br0" timeOffset="108">29697 12565 6671,'-14'3'152,"0"1"1,-3 6 238,-2 2 1,-2-5 0,0 7 0,0 2 0,-1 1-182,1-3 1,0 12 0,-1-2 0,-1 4 0,-3 5 34,-3 0 1,-6 3-1,7 6 1,2 1-28,2-1 1,3-2 0,2-4 0,5-8-153,7-4 1,4-3-1,6 0 1,4-2-1,9-5-240,10-6 1,7 1 0,10-2 0,2-2-151,4-3 1,-1-2 0,6 3 0,-2 1 0,-5 6 323,-2 2 0,-12 11 0,-2 10 0</inkml:trace>
  <inkml:trace contextRef="#ctx0" brushRef="#br0" timeOffset="109">31080 12395 6651,'0'-14'316,"-2"0"-61,-6-3 1,4 1-241,-10 2 0,9 7 11,-2 14 1,4 4 0,3 11 0,0-1 109,0 0 0,0 10 1,0 4-1,0 8 1,0 7 15,0 6 0,7 6 0,1 1 0,-4-1-81,-1-5 1,-3 2 0,0-7 0,0 0 0,0 0 11,0-5 0,0-2 0,0-5 1,0-2 2,0-3 0,-7-9 1,-1 2-1,4-4 328,1-3-378,-6-9 0,7-12 0,-6-14 0,8-7-154,8-8 1,1-1 0,8-11 0,-3 1 0,2-5 12,3 1 1,2-1-1,3 2 1,2-2 0,5 0 103,2 3 0,-5-5 0,8 13 0,-1 1 40,-2 5 0,-2 4 0,-7 3 0,2 2 0,0 3-20,-7 2-294,2 9 1,-19-2 0,5 14 0,-9 9-94,-12 10 1,0 0-1,-15 7 1,3 0 160,-2 1 0,2-6 0,-7 5 1,2 0-1,5-2 265,2-1 0,3-1 1,0-8-1,0 0 638,-1 1 1,10-8-1,5 0-225,5 2 1,14-6 0,7-3-1,9-5-211,5-2 1,10 0 0,9 0 0,0 0 0,2 0-332,0 0 0,1 0 0,2 0 0,-8 0 1,-4 0-639,-2 0 1,-10 0-1,-5 0 1,-2 0 708,2 0 0,-4 10 0,7 2 0</inkml:trace>
  <inkml:trace contextRef="#ctx0" brushRef="#br0" timeOffset="110">32058 12948 9430,'22'-2'205,"-1"-3"1,3-4 0,2-1 0,4-2-293,3 0 0,-4 8 0,6-6 0,1 3 0,-1 0-299,1 2 0,-10 3 0,2 2 0,-4 0-581,-3 0 0,0 7 967,0 0 0,1 10 0,-1-5 0</inkml:trace>
  <inkml:trace contextRef="#ctx0" brushRef="#br0" timeOffset="111">32250 12544 7569,'12'2'230,"-5"6"0,-5 3-12,-2 11 0,0 6 1,0 3-1,-2 2-57,-5 5 1,2 4-1,-7 5 1,0 3 0,3-5-113,-1-7 1,1-1 0,4-6 0,-2 0-913,2 0 0,3-3 863,2-7 0,10 0 0,1 1 0</inkml:trace>
  <inkml:trace contextRef="#ctx0" brushRef="#br0" timeOffset="112">32378 12565 7741,'-22'-9'51,"1"-3"0,0-7 0,-1 3 0,1 4-134,0 2 0,-10-4 0,-2 7 1,-2 2 402,-1 3 1,1 2 0,-8 2 0,3 8 0,2 9-4,3 7 0,9 12 0,-3-3 1,8 5-98,7 3 1,4-1-1,10 1 1,5-1-1,9 1-50,15-1 0,11-2 1,10-4-1,9-10-164,9-10 1,1 1 0,6-10 0,-1-5 0,-8-4-269,-7-5 1,-7-17 0,-12 3-1,-7-5 65,-12-5 0,-2 1 0,-14-8 0,-10 0 0,-16-4-8,-19-6 0,-10 6 1,-9 6-1,2 1 110,-2 2 0,0 4 0,3 15 1,8 7-217,10 5 0,8 2 0,11 2 0,5 5 0,11 7-1205,15 5 1516,2 3 0,26 8 0,-6 3 0</inkml:trace>
  <inkml:trace contextRef="#ctx0" brushRef="#br0" timeOffset="113">32952 12438 7569,'-21'-7'0,"-1"0"1,1 2 743,0 3 0,0 2 17,-1 0 1,10 2-510,5 5 1,5 5 0,2 9-1,2 0-44,5 1 1,5 1 0,10 3 0,-1 3-144,0-3 1,10 4 0,4-1 0,5-1 0,3 0-131,0 1 1,1-1-1,4-7 1,1 0-319,-1 1 1,-6-1 0,-6 0 0,-6 1 0,-4-1-536,-4 0 0,1-7 0,-13 0 918,2 3 0,-8 2 0,6 2 0</inkml:trace>
  <inkml:trace contextRef="#ctx0" brushRef="#br0" timeOffset="114">33484 12246 6078,'0'-14'1637,"-3"2"-183,-4 3-1319,-5 2 1,-9 16-1,0 8 1,-3 9 160,-4 9 0,-5 8 0,-10 6 0,1 8 1,-3 5 91,-5 1 0,5 1 1,-4 0-1,6-3-272,8-4 0,-3 2 0,12-12 0,7-4 0,9-8-2374,8-4 2258,2-3 0,28-6 0,8-1 0</inkml:trace>
  <inkml:trace contextRef="#ctx0" brushRef="#br0" timeOffset="115">27974 14288 7569,'2'-15'508,"3"1"1,5 0-72,1 2 0,-4-4-114,8 9 1,-4 2 0,4 14 0,-8 13 0,-5 11 0,-2 9 0,0 5 0,0 8-112,0 6 1,0-4 0,0 9-1,0-9 1,0-5-68,0-5 0,0 2 0,0-4 1,0-7-231,0-5 1,0-4 0,2-11 0,6-3-3,6-8 1,-2-14-1,-1-8 1,-1-6 0,-5-7-237,-3-8 0,-2-4 1,0-2-1,0-3 1,0-2 24,0-3 1,2-7-1,3 8 1,2 1 326,-2 4 0,4 8 0,1 3 674,2 2-517,-8 3 1,8 16-1,-7 7 117,2 10 1,2 9 0,-4 12 0,2 3-27,-2-3 1,-3-3 0,-2-1 0,3-1 0,1 0-244,3 0 1,10-9-1,-3-5 1,5-4-148,2-3 1,1-3 0,-1-4 0,3-9 0,2-8-148,2-4 1,7-8 0,-4 8-1,0 0 202,0-3 0,-5 14 1,-10-2 469,-2 8 0,-9 8 1,2 17-1,-4 15 152,-3 9 0,-8-3 0,1 0 0,3 3-260,1 2 0,3 1 0,0-6 1,0-7-430,0-4 1,10-3-1,4-2 1,7-2-1,5-6-812,3-1 0,1-3 1,-4-5-1,3 3 1,-3 2 936,-3-2 0,-1 7 0,-1 0 0</inkml:trace>
  <inkml:trace contextRef="#ctx0" brushRef="#br0" timeOffset="116">29165 13798 7569,'0'-21'1387,"-2"9"-1080,-5 5 1,-3 7-1,-8 10 1,-1 11-1,-7 14 1,-5 10 41,-7 5 1,-2 9-1,0-5 1,4 1-511,8-6 1,7-6 0,6-5 0,8-5-1,7-3-2667,7-4 2828,15-11 0,20-15 0,13-12 0</inkml:trace>
  <inkml:trace contextRef="#ctx0" brushRef="#br0" timeOffset="117">29463 14606 8488,'-12'-2'1395,"5"-5"-913,5-7 0,11 4 0,6 1 1,3 2-1,6-3-187,4-1 0,8 6 1,11-5-1,5 3-314,3 0 0,1 0 1,6 5-1,-3-3 0,-2-2-39,2 2 1,-7 3 0,-3 2-1,-4 0 1,-5 0-1440,-4 0 1,-5 0 1496,-10 0 0,0 9 0,0 3 0</inkml:trace>
  <inkml:trace contextRef="#ctx0" brushRef="#br0" timeOffset="118">29612 14181 7569,'21'0'-636,"-11"0"1029,-10 0 0,-10 3 0,-13 4 0,-3 7-43,-3 5 1,-8 4 0,1 6-1,-4 6 521,-3 5-702,1 3 0,-1-1 0,3 1 0,5-3 0,6-2 171,6-3 1,11-9-1,5 5 1,4-3-249,3 1 1,10-3 0,6-10-1,10-4 1,12-3-333,9-4 0,8-2 0,9-3 0,-3 0 0,-2 0-201,-2 0 1,-3 0 0,1 0 0,-10 0-307,-8 0 1,-11 9 0,0 5 746,-9 5 0,2 2 0,-7 1 0</inkml:trace>
  <inkml:trace contextRef="#ctx0" brushRef="#br0" timeOffset="119">30825 14288 8824,'-22'0'305,"1"0"-115,0 0 1,9 9-1,3 5 1,1 5 161,1 2 1,0 8 0,7 1 0,0 6 0,0 6-35,0 6 0,7 4 0,0-3 1,-2 5-120,-2 1 1,4 4 0,0-10 0,-3-1 0,1-3-70,2-3 0,-4-2 1,6-4-1,-2-8 1,0-4-288,-2-3 0,4-7 1,1-2-234,2-3 0,-5-4 1,7-10-1,3-4-30,1-3 0,4-9 0,-1-10 1,3-2-1,4-5 46,7-2 0,1-5 0,2-2 0,2-3 1,-2 3 138,2 2 0,-2 5 1,-3 5-1,-6 6 410,-6 6 0,-4 1 0,-2 1 1114,-3 0-989,0 0 1,-7 11-239,-14 10 1,-7 10-1,-22 13 1,-4 6 0,-7 6-298,-10 5 1,3 3-1,-1-3 1,6-5 348,9-6 1,-1-6 0,15-1 0,5-1 367,5 0 1,13-2 0,3-2 0,14-6 0,15-1-82,13-6 1,3-1-1,10-3 1,-1 0-498,0 0 1,1 0 0,4 0 0,-5 0-460,-2 0 0,-2 0 0,-10 0 0,-2 0 0,-5 0 555,-2 0 0,-3-10 0,-7-1 0</inkml:trace>
  <inkml:trace contextRef="#ctx0" brushRef="#br0" timeOffset="120">31931 13947 7569,'0'-21'602,"0"0"0,0 0-154,0-1 0,-3 13 0,-4 11 0,-7 15-154,-5 9 0,-9 19 1,-3-3-1,-2 3-295,-5 0 0,-2-3 1,0 1-1,4-1 1,10-1-1004,10-6 1,6-4 1003,10-10 0,19 0 0,5 1 0</inkml:trace>
  <inkml:trace contextRef="#ctx0" brushRef="#br0" timeOffset="121">32080 14628 7569,'-10'-7'980,"10"0"1,12-1 0,7 1-758,2 0 0,8 0 1,1 5-1,3-3 1,5-2-259,2 2 0,3 3 0,-3 2 0,-2 0 0,-5 0-223,-2 0 1,4 0-1,-6 0 1,-3 0 0,-3 0 257,-1 0 0,-1-10 0,0-1 0</inkml:trace>
  <inkml:trace contextRef="#ctx0" brushRef="#br0" timeOffset="122">32399 14309 7964,'-10'12'460,"-1"-1"1,-11-4-346,1 8 1,7 4 0,0 2-1,-1 0 1,4 3 482,4 4 0,-3-4 0,3 6 0,2-1-627,3-1 0,2 0 0,0-6 0,0-1 0,0 0-1335,0 0 0,9-6 1364,6-1 0,13-9 0,5 4 0</inkml:trace>
  <inkml:trace contextRef="#ctx0" brushRef="#br0" timeOffset="123">32463 14224 7569,'-31'-22'0,"5"4"0,-7 1 0,2 5 0,3 3 261,-3 4 0,5 3 1,-7 4-1,0 5 476,0 7 1,4 15 0,-4 6-1,3 5 1,6 5-341,7 5 1,8 4 0,9 10 0,2 0 0,8-3-38,11-4 0,12 2 0,14-12 0,8-7-378,6-9 0,1-10 0,13-7 0,-1-7-370,-6-4 0,-4-6 0,-7-6 1,-8-10-1,-6-9-108,-8-5 0,-6-3 1,-15-6-1,-7-1 250,-5 1 1,-21-8 0,-11-2 0,-15-2-1,-12-3 84,-4 3 0,-1 4 0,3 15 0,5 9-103,2 9 1,4 8 0,13 9 264,7 0 0,32 19 0,10 4 0</inkml:trace>
  <inkml:trace contextRef="#ctx0" brushRef="#br0" timeOffset="124">32931 14330 7569,'-31'0'3947,"7"-7"-3923,-4 0 0,16 0 1,12 7 419,12 0 1,9 9-1,5 5 1,5 5-1,0 3-60,-1-1 1,8 7 0,-2 3 0,1 0 0,1 2-490,-2 0 1,-10-5-1,2 5 1,-4-2-543,-3-5 1,7-3-1,1-1 1,-1-1-1,0-2-2883,1-5 3530,9 5 0,-5-17 0,9 8 0</inkml:trace>
  <inkml:trace contextRef="#ctx0" brushRef="#br0" timeOffset="125">33399 14330 7569,'-33'-9'584,"-5"4"0,9-7-676,3 3 1,10 2 0,2 9 675,-3 5 0,-2 7 0,-2 14 0,-3 10 0,-4 10-56,-8 8 1,-4 6-1,-2 4 1,-1 2-1,1 3-726,-1-2 1,10-15-1,7-9 1,9-10-291,10-4 1,10-5-1,13-12 488,20-7 0,13-23 0,15-8 0</inkml:trace>
  <inkml:trace contextRef="#ctx0" brushRef="#br0" timeOffset="126">33696 13586 7569,'-11'-21'1039,"1"-1"-402,10 1 0,0 14-123,0 14 1,-5 17-1,-6 25 1,-13 8 0,-7 4-453,-7 3 0,1 2 0,-1 3 0,5 2 0,4-3-62,10-2 0,-2-2 0,9 0 0</inkml:trace>
  <inkml:trace contextRef="#ctx0" brushRef="#br0" timeOffset="127">27506 16265 8063,'9'21'21,"1"10"1,4 4 0,-4 8 0,-3 6 0,0 8 0,-3 7 0,-1 7 0,-3 4 0,0 3 0,0-2 0,0-3 302,0-4 0,0-13 1,2-6-1,3-8 0,2-6 1,0-10-302,3-10 1,-6 1 0,8-12-1,-2-8 14,-6-9 0,6-16 0,-3-7 0,-2-8-177,-3-6 0,-2-6 1,0-11-1,0-5 1,0-7 3,0-4 1,2-8-1,5 0 1,8 3-1,6-1 132,7 8 1,5 4-1,10 15 1,-1 4 170,1 8 1,-1 6-1,1 8 1,0 4-118,-1 0 1,-2 15-1,-4-3 1,-8 7-1,-4 7-90,-3 3 0,-9 4 1,-7 8-1,-10 11 0,-12 12 187,-9 7 1,-7 12-1,-9 5 1,-1 4 210,1 3 1,8 0 0,6 0 0,7-1-92,7 1 0,4-7 0,10-3 0,5-2 0,9-5-61,14-2 1,10-12-1,7-4 1,5-8-301,7-7 0,4-4 1,5-13-1,0-4 0,3-7-327,0-5 0,-10-12 0,4-4 1,-11-5 4,-7-3 1,-12 3-1,-4 2 1,-8 5 195,-7 2 0,-7 6 0,-16 10 0,-12 8 602,-12 5 1,-1 11 0,-1 8 0,-3 9 0,-2 9 326,-3 5 0,10 3 0,5-3 0,7-2-659,7-3 0,4-2 0,12 5 0,6-5 0,10-2-855,15-5 0,12-12 0,22-7 0,4-4 805,7-3 0,4-10 0,3-2 0</inkml:trace>
  <inkml:trace contextRef="#ctx0" brushRef="#br0" timeOffset="128">29378 15946 7569,'-42'-21'98,"8"14"0,8 11 0,8 18 118,3 8 1,1 3 0,-5 7 0,3 1 122,2 3 0,9 6 0,-2 0 0,7 6 0,7 6-365,7 2 1,5-10 0,2-4 0,0-6-1,1-3-389,-1-6 1,0-4 0,1-12 0,-1-5-316,0-7 1,-7-5 729,0-2 0,-9 0 0,5 0 0</inkml:trace>
  <inkml:trace contextRef="#ctx0" brushRef="#br0" timeOffset="129">28889 16605 10499,'40'-21'-297,"12"-1"0,14 1-8,12 0 1,14-7 0,8-1 0,4 3 304,2 3 0,0 1 0,1 1 0</inkml:trace>
  <inkml:trace contextRef="#ctx0" brushRef="#br0" timeOffset="130">30569 15882 7569,'7'-21'12,"1"0"338,-4-1 1,1-1 0,0-3 0,2-3 0,-2 3 395,-3 3 1,-12 16 0,-4 11-1,-5 18-455,-2 8 0,0 13 1,2 11-1,2 5 1,6 7-109,1 1 1,-4 8-1,7 3 1,2 5-1,3-1-155,2-4 0,7-2 0,2-7 1,3-1-346,5-7 1,9-6 0,2-13 0,0 1 0,1-3-843,-1-5 0,8-4 1,-6-12 1158,3-5 0,-7-4 0,5-10 0</inkml:trace>
  <inkml:trace contextRef="#ctx0" brushRef="#br0" timeOffset="131">30910 16180 7569,'-12'0'1775,"-7"0"1,10 2-1271,4 5 1,7 12 0,22 12-1,2 2 1,5 5-360,2 2 1,0 2-1,5 1 1,-5-1-1,0 1-445,0-1 1,-7 1-1,2-1 1,-4 1-862,-3 0 1,0-8 0,1-2 1159,-1-2 0,0 7 0,0-5 0</inkml:trace>
  <inkml:trace contextRef="#ctx0" brushRef="#br0" timeOffset="132">31293 16010 7569,'-22'7'1350,"3"5"0,3 4-813,2 8 0,0 11 1,-10 3-1,-2 9 1,-2 10-463,2 4 1,2 3-1,5 2 1,2 3 0,6-1-1181,1-6 0,3-8 0,7-11 1105,0-1 0,19-9 0,5-2 0</inkml:trace>
  <inkml:trace contextRef="#ctx0" brushRef="#br0" timeOffset="133">31612 16690 7569,'0'14'2685,"2"0"-2214,5 3 0,-4-5 1,4 2-1,-5 2 0,-2 6-297,0 6 0,0 5 1,0 10-1,0-1-511,0 1 1,-2 9-1,-3 2 1,-5 0-1,1-6-3267,0-11 3604,1-6 0,8-29 0,0-4 0</inkml:trace>
  <inkml:trace contextRef="#ctx0" brushRef="#br0" timeOffset="134">31888 16116 7569,'-14'0'1582,"0"0"1,9 9-1090,-2 6 0,5 6 1,2 7-1,0 8-69,0 4 0,0 9 0,-3 3 0,-1 0-257,-3 0 0,-1 5 0,8-10 1,0-7-1,0-9-485,0-7 0,3-5 1,4-8-430,7-11 1,5-18 0,0-18 0,-3-6 386,-1-8 0,-1 3 0,5-8 1,-3 3-1,-4 3 560,-2-3 1,4 14 0,-7-2 0,-2 7 496,-3 7 0,-2 14-329,0 12 0,0 12 1,0 14-1,0 5 169,0 2-519,0 2 0,0 0 1,0-1-1,0-4-303,0-4 0,9-9 1,6-5-1,3-3 1,4-7-125,-1-6 0,3-18 0,2-11 0,2-2 144,-2-1 1,-2 11-1,-3-1 1,0 7 809,0 4 1,-2 13 0,-4 2 163,-8 12 1,-5 9 0,-2 5 0,0 5 0,0 0-302,0-1 0,0 6 0,0-8 0,0-2-110,0-2 0,2-3-298,5 0 0,5-9 0,10-3 0</inkml:trace>
  <inkml:trace contextRef="#ctx0" brushRef="#br0" timeOffset="135">32484 15712 7569,'-10'-12'6277,"27"22"-5923,-12 13 0,33 20 0,-8 2 0,1 4-344,0 8 1,4 4 0,-6 6-1,-3 1 1,-3 5-945,-2 3 0,-6 2 0,-4 5 0,1-6 934,0-6 0,-7-5 0,4-2 0</inkml:trace>
  <inkml:trace contextRef="#ctx0" brushRef="#br0" timeOffset="136">32994 16818 9445,'15'0'879,"-4"2"1,1 5 0,-2 7 0,2 5-176,-1 2 0,-6 3 0,2 4 1,-4 8-803,-3 4 1,0 12 0,-3 5 0,-2 2 0,-4 0-1476,-3-3 1,5-8 1572,-7 1 0,0-4 0,-8-2 0</inkml:trace>
  <inkml:trace contextRef="#ctx0" brushRef="#br0" timeOffset="137">31165 17859 7569,'-7'-28'906,"0"0"313,2 2 1,3 2-627,2 3 1,2 9-1,8 7 1,8 10-210,8 9 0,5 15 1,-2 6-1,4 7-201,0 8 1,5-3-1,-8 8 1,1-1 0,0-2-549,-5 0 1,-3-2 0,1-8-1,2 1 1,2-3-1201,-2-5 0,-4-4 1565,-8-10 0,5-9 0,-7-3 0</inkml:trace>
  <inkml:trace contextRef="#ctx0" brushRef="#br0" timeOffset="138">31527 17732 7569,'0'-21'838,"0"-1"243,0 1 0,-3 12 0,-1 11 1078,-4 17-1893,-8 12 1,4 13 0,-9 6 0,-3 9-1,-2 10-539,-2 9 1,-1-3-1,8 3 1,2-2 0,5-5-1164,7-8 1,5-15 1435,2-6 0,19 1 0,4-10 0</inkml:trace>
  <inkml:trace contextRef="#ctx0" brushRef="#br0" timeOffset="139">31931 18306 7569,'0'14'2294,"0"0"0,0 0-2019,0 8 0,0 1 0,0 6 0,0 6 0,0 5-123,0 3 1,0 2 0,0 2 0,0 2-1000,0-1 0,0-3 0,0-5 847,0-5 0,0-4 0,0-10 0</inkml:trace>
  <inkml:trace contextRef="#ctx0" brushRef="#br0" timeOffset="140">32207 17689 7569,'-11'3'2660,"3"4"-2020,6 7 1,2 7 0,0 8 0,0 8 0,0 8-384,0 5 0,0 9 1,0-5-1,0 3 0,0-3-580,0-2 1,0-5-1,0-9 1,0-5-664,0-2 1,10-14-1,1-17 692,1-12 0,0-14 0,-7-7 0,2-5 0,0-7 293,2 0 0,-6-7 0,6 0 0,1 0 0,1 0 182,1 5 1,7 2 0,-7 5 636,0 5 0,7 9-400,-5 18 1,-5 20 0,-2 26 0,-4 9-120,-3 10 0,-7 4 1,0 1-1,0-3 0,-1-5-160,1-2 1,0-5 0,7-11 0,0-8-482,0-4 0,3-12 1,4-5-1,7-10 1,5-11-243,2-14 0,0-17 1,3-7-1,2 0 0,2 0 114,-2 5 1,-2 9 0,-3 7 0,-2 5 787,-5 7 0,-2 12 0,-7 3 1,2 8-1,-2 13 450,-3 9 1,-2 0 0,-2 9-1,-3 3-857,-2 2 0,0 0 0,7-2 0,0-5 1,0-2-1790,0-5 1878,0-12 0,9-4 0,3-10 0</inkml:trace>
  <inkml:trace contextRef="#ctx0" brushRef="#br0" timeOffset="141">32739 17349 7569,'-21'-12'2556,"9"3"0,-4 18-2399,8 5 1,1 8 0,7 6 0,0 10-661,0 9 1,0-2 0,3 5 0,1-5 0,6-5 502,2-5 0,2-4 0,7-10 0</inkml:trace>
  <inkml:trace contextRef="#ctx0" brushRef="#br0" timeOffset="142">31059 17413 7569,'-31'0'841,"0"2"0,-7 5 1,5 10-1,0 9-357,0 9 1,-2 20 0,-6 13 0,6 17-1,4 10-307,1 6 0,15 10 0,1 5 0,9 0-917,5 0 1,19-8 0,12-13 739,14-10 0,19-14 0,11 2 0</inkml:trace>
  <inkml:trace contextRef="#ctx0" brushRef="#br0" timeOffset="143">33037 17562 7569,'-21'0'2203,"-1"0"-987,1 0 0,12 9 1,9 8-1,14 6-678,12 6 1,0 16 0,9-1 0,1 11-295,-3 11 0,2 7 0,-13 12 0,-11 3 0,-6-1-369,-5-2 0,0 12 0,0-14 1,0-3-3471,0-7 3595,-9-16 0,-3-5 0,-9-10 0</inkml:trace>
  <inkml:trace contextRef="#ctx0" brushRef="#br0" timeOffset="144">31761 17562 6486,'-10'0'-632,"8"-3"623,7-4 1,4 5 8,-2-5 0,-5 4 227,8 3 37,-10 0 1,0-2-63,0-5 0,7 2-97,0-9 1,3 9 0,-6-4 149,3-1 1,0 6 690,-7-10-699,0 9-132,0-5 0,0 13 0,0 4-181,0 7 0,0 5 0,-2 0 0,-3-3 0,-4-1 169,-3 1 0,0 3 1,-4 0 68,2-5 1,6 3-1,-3-8-28,1 3 0,1-7-392,2 2 1,7-7 80,0-7 1,2-5 0,12-9 0,0-1 107,-2 1 0,7 0 0,-5-1 0,5 1 0,0 0 55,-5 0 0,3-1 1,-8 4-1,1 1 1,-1 3 401,-4-3 1,0 8-1,-1-1 754,3 1-799,1 7-324,-8-8 1,-3 12 0,-2 6-1,-4 6 76,-3 5 0,5 2 0,-5 3 1,0 2-1,1 4-178,-6 3 1,5-7-1,-2 5 1,0-3 149,2 1 0,-7-1 0,7-7-794,1 1 700,1-11 17,20-1 0,11-29 0,12-5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323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14678 12331 7569,'0'-21'167,"-9"12"1,-3 9-1,-2 12 1,2 6 0,0 6-1,3 4 1,-3 10 0,0 7-1,-2 9 1,0 8 326,0 11 0,2 10 0,-5 9 0,3 7 0,0 5 0,2 2-236,5 1 1,5 6 0,2 3 0,2 0 0,3 2-130,2 0 1,9 0 0,-9-58-1,1 0 1,10 54 0,4-8 21,-1-7 0,-2 3 0,-3-10 0,-1-2-84,1-3 0,-4-14 1,2-9-1,0-12 1,1-7 47,-1-2 0,-7-10 0,5-5 1,-1-4-354,1-3 0,-5-7 115,8 0 1,-11-7-1,6 5 30,-1-2 1,-6 6 53,4-2 1,4-4 88,4-3 1,4-5 0,2-2-69,0 0 1,0 0 0,1 0 0,-1 0 4,0 0 0,0 0 0,1 3 0,-1 1 0,3 3 94,4-2 1,15-2 0,16-3 0,14 0-1,19 0 114,19 0 1,-46-1 0,3-1-1,2 0 1,1-1 0,4 0-1,2-1-75,4 2 0,1 0 0,3 0 0,2 1 1,9 1-1,2 0 0,0 0 0,0 0-118,1 0 0,1 0 1,6 0-1,1 0 0,-2 1 1,0 1-1,1 0 0,1 0 1,1 3-1,1 0 38,-1 0 1,-1 2 0,-3-1 0,-2 2 0,-3 2 0,-2 1 0,-3-1 0,-1-1 0,-4-1 0,-1 0-6,-1 0 1,-1-1 0,-6-5 0,0 0 0,-1 2 0,-2-1 0,-2-1 0,-1-1 47,-2 0 1,-2-2 0,-4-3-1,-2-2 1,54-8 0,-4-5-1,-8-2 180,-4 0 0,-20 0 0,1-3 0,-7-2-132,-8-2 0,-1-3 0,-4 5 0,-1-2 0,-3 2-52,-2 2 0,-10 3 1,3-1-1,-6 1-83,-1 0 1,-3 0-1,-2-1 1,-5 3-1,0 3-56,0 2 0,-7 0 0,3-8 186,-6 1 1,-9 7 0,-2 0 0,0 0-621,0 2 1,-5-7 323,7 5 0,-9-5 1,4 0-1,-2 2 1,1 3 4,-4-2 0,-1-3 1,-3-3-1,0-1 38,0-6 1,0-1 0,-3-10 0,-4-1 0,-7-6-16,-5-5 1,-2-14 0,0-12 0,-1-7 94,1-7 0,0-10 0,-1-13 0,12 52 0,-1 0 0,1 0 0,-1-1-34,0-2 0,1 0 1,3-3-1,2 1 0,0-2 1,0 0-1,2-4 0,-1-1-21,1 0 0,-1-1 1,-3 1-1,0-1 1,2 0-1,1 1 0,-2-3 1,0 0-1,-2-2 1,-1-1-9,0 0 1,-1 2-1,0 4 1,-1 3 0,1 7-1,-1 2 1,-11-50 147,1 12 1,0 8 0,-3 15 0,-2 8 0,-2 6 85,2 7 0,2 5 1,3 10-1,-3-1-167,-4 1 1,4 1-1,-4 6 1,4 7-129,3 4 0,0 5 0,0 5 0,-1 7 3,1 4 0,-7 3 1,-1 0-1,1 3 0,0 4 10,-1 7 0,-9 5 0,3 2 0,-5 0 78,-3 1 0,1-1 1,-3 0-1,-5 1 1,-4-1 111,-1 0 0,-13-9 1,4-3-1,-5-2-105,-4 1 0,-12-1 1,-17-7-1,-9 0 0,-9-3 29,58 0 1,-1-1-1,-4 2 1,-1-1-1,-4-3 1,0-2-1,-7 1 1,-1 0 32,-1 1 0,-1 0 1,-7-2-1,-1 0 1,-2 3-1,-1 3 1,1-1-1,0 1 1,-1 0-1,-1-1-3,-1-1 0,-1 1 1,-3 2-1,1 0 1,4-3-1,-1 1 1,3 1-1,0 1 34,3 1 0,1 0 0,1 1 0,1 1 0,2 0 0,0 0 0,3 2 0,2-1 0,4 0 0,3-1 31,6 0 1,2-1-1,-54-1 1,16 2-1,8 3 27,9 2 0,21 0 1,2-7-1,8 0 0,7 0-6,2 0 0,9 7 0,3 0 0,2 0-181,5 3 0,-4-8 0,-1 7 0,0-2 1,-2 1-96,0-4 1,5 6 0,-5-3 0,2 0 105,5 2 1,-5-4 0,3 7 0,2 0 0,2-1 74,3 6 1,0 0 0,-1-1 0,1-2 681,0 3-573,0 2 1,2 2-1,2 0 1,3 0 5,-3 1 1,1-8-1,-1 0 1,3 0 0,0 0-20,2 1 1,0-4-1,8 6 1,-6-3-3,-2 3 0,8 2 1,-4 2-1,6 2 0,0 6 16,-5 6 0,4 5 0,-4 8 0,5 6 0,2 10 60,0 2 0,0 9 0,2 3 0,3 7 47,2 8 1,7-6 0,-4 10 0,1 2 678,6 7-772,2-4 0,2 2 1,0-10-1,1-1-350,-1-8 0,-7-7 1,-2 0-1,0-8 0,-3-6-298,1-7 0,-3 2 1,-10-9-1,-1-3-205,-3-2 1,0-12 751,7-5 0,0-4 0,0-3 0</inkml:trace>
  <inkml:trace contextRef="#ctx0" brushRef="#br0" timeOffset="1">16955 12884 7569,'2'-19'1455,"5"5"1,-2 17-998,9 18 1,-9 10 0,2 13-1,-5 6-131,-2 7 0,0 4 0,0 3 1,0 0-1,0-1-323,0 1 1,7-7 0,3 0 0,2-1-118,4-1 1,3-3 0,5-10 0,4-2-1,7-7-2214,6-11 0,1-3 2327,1-12 0,-1-10 0,1-9 0</inkml:trace>
  <inkml:trace contextRef="#ctx0" brushRef="#br0" timeOffset="2">17082 13139 7569,'0'-30'685,"0"-1"0,0-4 0,3 9-438,4 9 1,12-2-1,11 5 1,3-5-1,8-2-226,6 0 1,0 2 0,10 2 0,0 5-903,-3 3 0,5 2 0,-9 7 881,-3 0 0,-12 9 0,-4 3 0</inkml:trace>
  <inkml:trace contextRef="#ctx0" brushRef="#br0" timeOffset="3">17040 13480 7569,'-22'11'1855,"1"8"-1696,9-26 1,19 5 0,19-17 0,12 2-345,14 3 1,7 2 0,8-4 0,3 4-1,8 3-2329,5 4 2514,-17 3 0,5-8 0,-16-2 0</inkml:trace>
  <inkml:trace contextRef="#ctx0" brushRef="#br0" timeOffset="4">17252 13798 7569,'-33'12'2144,"5"7"-1960,14-5 1,9-4 0,19-3 0,15-5 0,13-2 13,15 0 0,0 0 1,14-2-1,-3-3 0,3-4-1740,7-3 1,-2 7 1541,2-2 0,-10 5 0,5 2 0</inkml:trace>
  <inkml:trace contextRef="#ctx0" brushRef="#br0" timeOffset="5">16912 11353 7569,'-12'10'373,"5"4"0,17 12 0,9 5 0,11 2 0,8 2 0,7 1 0,0-1 0,2 3 0,3 2 0,7 0 0,2-2 108,-3-2 1,-1-18 0,-8 4 0,0-6 0,-4-4-385,-5-5 1,-5-5-1,2-4 1,-6-7-1,-6-13 36,-2-11 1,-6-9-1,-1-8 1,0-7 0,0-4-225,0-3 0,-9 1 1,5 1-1,-3 5-211,0 8 0,2 6 1,-4 8-1,2 6 1,0 6-986,3 2 1,-6 9 0,10 5 1286,3 4 0,2 13 0,2 2 0</inkml:trace>
  <inkml:trace contextRef="#ctx0" brushRef="#br0" timeOffset="6">17210 9376 7569,'-19'-21'434,"5"0"0,4 6 0,13 4 0,4 1 0,7 10 0,5 12 0,2 16 339,0 10 1,-2 14 0,-4 7 0,-8 10 553,-5 9-1142,-2 4 1,0 13-1,0 4 1,0 5-176,0 2 1,0-2 0,2-2 0,5-5 0,8-3-336,4-4 1,4-12-1,3-7 1,5-5-1372,2-2 1,2-10 1695,8-4 0,0-15 0,-1-4 0</inkml:trace>
  <inkml:trace contextRef="#ctx0" brushRef="#br0" timeOffset="7">16678 8568 7569,'0'-21'723,"0"4"0,0 10-452,0 14 0,0 19 0,0 10 0,0 4 0,0 3 0,0-1-7,0 1 1,7 1 0,0 1 0,0 0-274,3-5 0,-5-9 1,6 2-1,1-2 0,0-7-108,5-8 0,-6-6 0,4-10 1,1 0 74,3 0 1,-5-12 0,0-7-1,3-10 1,-1-6-308,-1-10 1,4-7-1,-5-12 1,2 1 87,-2-1 0,5 0 1,-7 3-1,2 4 1,1 7 209,1 5 1,-6 12 45,-3 5 0,-5 16 1,-2 15-1,-2 13 560,-5 10 1,-3 12 0,-6-3-1,4 3-258,2-2 0,3-6 0,10-8 0,4-4 1,9-3-303,10-8 0,10-5 1,13-4-1,13-8-145,13-11 0,-4-7 0,12-8 0,-7 8 0,-10 4-478,-7 3 1,-7 9 0,-12 5 0,-4 5 831,-8 2 0,-7 11 0,-7 11 0,-7 11 0,-4 7 160,-3 3 0,0 1 1,0 4-1,2-1-188,5-7 1,15 7-1,15-9-176,11 0 0,6 0 0,10 4 0</inkml:trace>
  <inkml:trace contextRef="#ctx0" brushRef="#br0" timeOffset="8">11062 13246 7569,'-12'0'153,"7"0"1,20 2 0,13 3 0,10 2 0,7-2 0,7-3 0,16 0 243,22 5 0,19-4 0,-43 0 1,3 1-1,3-2 0,2-2 1,4 0-1,2 0 0,8 0 1,2 0-128,6 0 1,2 0 0,0-1 0,2 0 0,9-1-1,2-1 1,-3-1 0,-1-1-367,0-2 0,-1 2 0,-8 2 1,-2 1-1,-5-2 0,0-1 1,-8 1-1,-1 1-42,-6-1 1,-3 1 0,-8-1 0,-2 0 0,41 4 0,-17 0 0,-18 0-556,-17 0 1,-12 3-1,-21 4 1,-8 5-1890,-11 0 2629,-18 6 1,-34 4-1,-15 11 1</inkml:trace>
  <inkml:trace contextRef="#ctx0" brushRef="#br0" timeOffset="9">9530 12948 7569,'-9'-31'112,"-3"8"0,-7-6 134,5 6 1,7 13-1,14 10 1,7 14 250,5 12 1,5 0-1,4 12 1,8 5 0,4 6-255,2 6 1,1-8 0,-3 3 0,-2-8-341,-3-6 0,-2 1 1,5-8-1,-5-3 1,-2-3-139,-5-1 0,-2-11 0,-3-4 0,0-4-177,0-3 0,1-10 0,-1-6 0,0-10 1,1-10 76,-1-4 0,0-12 0,-2-2 0,-5-5 384,-7-5 0,3 5 0,-3-9 0,0 8 412,2 11 0,-6 6-173,4 8 1,-5 18 0,-4 24-1,-5 22 1,-5 16 68,0 11 1,-7 6 0,7 4 0,-2 5 143,0 7 0,9-3 0,-4 3 0,2 0-288,0-2 0,0 7 1,7-8-1,0 1 1,2-5-495,5-5 1,-2-5 0,9-2 0,5-4-197,7-3 1,-3-3 476,6-6 0,-6-10 0,-1-3 0</inkml:trace>
  <inkml:trace contextRef="#ctx0" brushRef="#br0" timeOffset="10">21230 13076 7569,'-21'-19'2950,"5"5"-2540,9 6 1,18 6 0,30 0 0,15-3 0,25-4-327,20-3 0,-39 8 1,2 1-1,7-3 1,2 0-1,3 0 0,1 0 1,4 1-1,2 1-123,0-1 0,1 0 0,2-2 1,1 0-1,-1 2 0,0 1 0,1-1 1,-1 0-150,-2 0 0,0 1 1,-7 0-1,-1 1 1,-2 2-1,-1 2 1,-6-1-1,-2 0-49,-2 0 0,-3 0 1,49 0-1,-3 0 1,-13-3-1,-13-2-96,-9-2 0,-7 0 1,-5 5-1,-5-3 1,-2-2-578,-5 2 0,-2-4 910,-2 2 0,-1-5 0,1 3 0,-1-6 0,1 6 0,0 4 0</inkml:trace>
  <inkml:trace contextRef="#ctx0" brushRef="#br0" timeOffset="11">23762 12480 7569,'-33'-9'248,"14"6"-138,19-4 0,19 5 0,16 2 0,10 0 0,10 2 0,13 5-24,13 8 0,1 4 0,15 2 1,-2 0 193,-5 0 0,-5 1 1,-7-1-1,-10 2 1,-11 3-8,-15 3 1,-11 9-1,-17-5 1,-7 2-1,-9 1 283,-12 1 1,-19 1-1,-26 0 1,-7-5-335,-5-2 0,-12 4 0,0-4 0,-4 0-403,4-1 1,-2 1 180,7-3 0,-5-4 0,-2 7 0</inkml:trace>
  <inkml:trace contextRef="#ctx0" brushRef="#br0" timeOffset="12">12679 13224 7569,'21'-56'-26,"0"-1"0,8 12 0,-3 0 0,-5 12 1,-7 7 228,-4 7 1,-3 17 0,-10 9 0,-4 19 81,-7 12 1,-5 14 0,-2 4 0,0 11-183,-1 11 0,8 2 0,0 22 0,0 9 0,7-50 0,2 3-20,1 5 0,1 1 0,1 3 0,1 1 0,0 1 0,0 1 0,-1 2 0,-1 2-45,0 5 0,-1 0 0,0 2 1,1 1-1,3 2 0,0-1 1,0-3-1,0-1 0,1-3 0,1-1-58,1-4 1,1-1-1,-3 2 1,2-2-1,4-9 1,1-2-1,-1-2 1,2-1 70,10 54 1,5-19-1,4-12 1,7-12-1,8-7-3,7-2 1,-3-10 0,10-4 0,2-5 0,5-3 72,6 1 1,8-10 0,12-2 0,5-3-96,2 0 0,9 1 1,10-6-1,-56-10 0,0 0-27,5 1 0,0 1 1,0 0-1,0 0 1,7-2-1,1-2 1,2 1-1,1 0 1,5-3-1,1-2-53,5 0 0,1-2 1,2-1-1,2-1 0,3-2 1,1-2-1,3-1 0,1-1 1,4-2-1,2-1 132,7-4 0,1-2 1,-34 4-1,0-1 1,1 0-1,1 2 1,0 0-1,0 0 1,2 0-1,1 0 1,-1 0-77,-1-1 1,0 1-1,2 0 1,4 3 0,2 0-1,0 1 1,-1 0 0,0 0-1,0 2 1,2-1-1,0 2 1,0-1 0,2 1-1,0 0 1,0 0 46,0 0 1,1 0-1,-1 0 1,-1 0 0,-2 0-1,2 0 1,2 0 0,2 0-1,-1 0 1,2 0-1,1 0 1,0 0-12,0 0 0,1 1 1,-1-2-1,-2-1 1,0 0-1,-1-1 1,-2 1-1,-1-1 0,-1 1 1,-2 0-1,-1 1 1,-1-1-1,-3 1 1,-1-1-1,0 1-205,-1-2 0,-1 1 1,-1 0-1,35 1 1,-3-1-1,-5-2 1,-3-1-1,-6 1 1,-2 1 147,-6 0 1,-2-1 0,-4-3 0,-2-1-1,-9 4 1,-2-1 0,-1-1 0,-2 0 0,-5-1-1,-1 0 215,53-5 1,-19-4-1,-12 6 1,-14-2-57,-12-4 0,-7-1 0,-12 1 1,-4 2-1,-8-1 398,-4 4 1,-5-8 0,-3 7-1,-4-2-329,-2-1 1,4 1 0,-7-7 0,0 2-1,0 3-220,0 1 1,3 1 0,-3-7 148,7 0 0,-2-1 0,-1 1 0,1 0 0,-2 0-441,-1-1 1,-2 1-1,-7 0 1,0 0 338,0-1 1,-2-6 0,-5-3-1,-7-2 1,-5-5-108,-3-2 0,-1-5 1,-3-4-1,-5-10 32,-2-10 0,5-6 0,-5-10 0,2-3 0,5-4-146,2-7 0,3-5 0,0 0 1,2 2 174,5 3 0,-5 2 0,7-2 1,-2 7-1,-1 5 43,-1 2 0,-3-1 1,0 1-1,3 0-27,1 0 0,1 0 1,-5 0-1,5 0 1,7 0-13,5 0 1,2-7 0,0 0-1,0 2 83,0 3 1,0 2 0,0 0 0,0 2 0,0 7 96,0 13 0,-3 8 1,-4 15-1,-7 5-79,-5 6 0,-2 13 0,0 4 1,-1 2-1,1 6-130,0 1 0,6 3-735,1 0 273,10 0 0,4 0-18,14 0 0,-2 0-197,2 0 0,-10 10 0,1 4 0,-10 5-2036,-9 2 2748,-5 0 0,-2 1 0,0-1 0</inkml:trace>
  <inkml:trace contextRef="#ctx0" brushRef="#br0" timeOffset="13">22209 12502 7569,'-21'-31'0,"-10"7"0,-2-4 0,0 2 0,2 2 210,0 3 1,5-10-1,-9 15 1,-1-1 0,3 1 0,5 4 0,-3 2 1,3 10-1,0 3 1,-1 4 76,1 7 1,-1 7-1,8 10 1,0 12-1,0 11-15,-1 7 0,1 3 0,2 2 0,3 5 76,1 7 1,11 2 0,-1 1 0,10-6 0,11-1-270,10-6 0,7-9 0,15-5 1,8-4-178,15-10 0,12 0 0,7-14 1,4-7-1,3-9-60,5-8 1,-3-14 0,-7-9 0,-14-12-221,-9-7 1,-15-12 0,-9-5-1,-14-7 1,-19-9 241,-15-12 0,-27 0 1,-20-7-1,-11 4 0,-8 6 71,-2 4 1,0 7-1,10 14 1,6 10-10,13 9 0,2 17 73,11 14 0,-9 14 0,5 5 0</inkml:trace>
  <inkml:trace contextRef="#ctx0" brushRef="#br0" timeOffset="14">21677 11481 7569,'3'-19'216,"1"3"1,3 1 0,-2-1 0,0-3 0,2-2 0,5-1 306,0 1 1,4 7-1,-6 2 1,-1 0 842,0 1-1048,-1 6 1,-8 7-1,-5 19 1,-7 13-126,-9 6 0,-8 14 1,1 10-1,-7 11 1,-6 8-13,-1 2 0,-8 3 0,1 1 0,4 1 1,4-7-152,6-10 0,4-7 0,1-4 0,11-6-714,7-6 0,5-8 0,7-6 0,0-8-1184,0-4 0,2-5 1868,5-5 0,5-14 0,9-12 0</inkml:trace>
  <inkml:trace contextRef="#ctx0" brushRef="#br0" timeOffset="15">21273 12098 7569,'-2'-22'273,"-5"1"943,-8 0 0,4 9 0,-1 7-981,2 10 1,1 7 0,4 11 0,-2 6 0,2 6-212,3 5 0,2 10 0,0 2 1,0 0-1,0 2 37,0 1 0,0-11 1,2 1-1,3-9-159,2-5 0,3-3 0,-3-7-94,7 0 150,5-9 1,2-2 0,0-13 0,3-6-68,4-12 1,5-12 0,12-15 0,3-4 0,4-2-146,2-5 1,-9 14 0,0 5 0,-10 4-686,-4 3 0,-10 14 939,-7-2 0,-9 14 0,5-2 0</inkml:trace>
  <inkml:trace contextRef="#ctx0" brushRef="#br0" timeOffset="16">24804 11268 7569,'0'-14'186,"0"0"337,0-2 0,0-3 0,0-3 0,0 6 0,0 9 0,0 14-146,0 9 1,-2 15 0,-5 7 0,-7 7 0,-5 7-149,-2 2 0,-10 3 0,-2 4 0,-3-2 0,1-2-54,-3 2 1,-2-5-1,-3 1 1,3-6-426,5-9 0,11-6 1,12-13-116,3 0 0,4-9 0,12-7 0,7-13-174,5-13 1,10-9-1,1-15 1,6-5 418,9-7 0,-3-6 1,8-8-1,-5-7 0,-3-5 535,1-2 1,-1 2 0,-1 5 0,-4 7 16,-1 5 0,-10 14 0,0 10 0,-7 13 1109,-5 13-1177,-9 6 1,2 15-1,-14 9-133,-8 15 1,-13 20-1,-7 13 1,-6 9 0,-1 4-219,-1 6 1,-6-1 0,-1-2 0,3-7 50,2-5 1,5-2 0,4-3 0,8-4-1111,4-8 0,5-6 0,5-8 1,7-6 1045,5-6 0,11-1 0,3-1 0</inkml:trace>
  <inkml:trace contextRef="#ctx0" brushRef="#br0" timeOffset="17">24166 11800 7182,'12'-21'-65,"5"7"0,-8-1 0,3-1 938,4-3 1,-4-2 0,2-1 118,3 1 1,-5 9 0,0 10-327,-3 14 0,-2 11 1,-9 20-1,-3 2-367,-2 4 1,-7 6-1,4 9 1,1-3-1,-1-2-191,6-2 0,1-3 1,3 3-1,3-8-282,4-4 1,5-12 0,9-4 0,0-8-1,3-7-306,4-7 1,3-7 0,9-9 0,0-13 220,5-11 0,5-16 0,-1-6 0,8-1 0,2 1 90,-2 3 1,-5 5-1,-12 12 1,-4 6-480,-8 6 0,-4 11 648,-3 5 0,-9 14 0,-3 5 0</inkml:trace>
  <inkml:trace contextRef="#ctx0" brushRef="#br0" timeOffset="18">21932 11481 7569,'-2'-21'0,"-3"0"267,-2-1 0,0 1 1,7 0 175,0-1 1,0 13 0,0 11-143,0 17 0,-7 5 0,-2 11 1,-6 3-93,-8 2 0,2 5 1,-10 5-1,0 9 0,-7 7-190,-9 5 0,2 0 0,-5-7 0,8-3 0,6-4-80,8-8 0,0-6 1,4-5-552,5-3 1,12-9 115,0 2 1,14-18 0,7-15 0,5-16 0,5-12 270,4-12 1,-2-7 0,10-14-1,-1-5 203,-2-7 1,5-2 0,-7-1 0,-1 3 0,1 0 236,-5 3 0,5 2 1,-3 11-1,-4 5 392,-8 8 0,1 6 1,-8 8-1,1 6 390,-1 6 1,-4 16-902,-12 14 0,-12 16 0,-12 27 0,-2 7 0,-5 7-42,-2 6 1,-9 8-1,-1 12 1,3 5-164,2 2 0,2-5 0,3 2 0,5-4 0,6-10-345,6-4 0,4-8 1,5-11-1,4-7-274,1-5 1,6-10 0,-4-2-956,5-2 1683,2-12 0,9-19 0,3-12 0</inkml:trace>
  <inkml:trace contextRef="#ctx0" brushRef="#br0" timeOffset="19">21252 11906 7569,'0'-14'716,"-3"2"1716,-4 3-2191,5 2 0,-8 9 0,10 5 0,0 10 0,0 6-97,0 6 0,0 8 1,0 1-1,0 7-161,0 5 1,0-1 0,0-6-1,0-1-81,0 1 0,3-1 0,2-1 0,2-4 1,0-3-69,2-4 0,-4-4 0,7-9 0,0-3 23,-1 2 1,-4-6 0,8-3 0,1-5 142,3-2 1,9-2 0,3-7-1,2-10 10,5-7 0,9-12 1,5 2-1,0-1 1,0-1-37,-4 2 0,-3 10 0,-5-2 0,-2 4 9,-3 3 0,-16 2 0,0 3 0,-5 2 958,-2-3-692,-7 8 0,-5-1 0,-15 10-20,-4 0-160,-2 10 1,0 1 0,-3 13 0,-2 2-177,-2 2 0,0 3 1,4-5-1,-2 5 1,-5 2 102,-2 5 1,-2-5 0,-6 0 0,4-3 125,1-4 0,8-2 1,-5-3-1,2 1-52,5-1 1,2-7 0,3-2-68,0-3 1,7-2-140,-1-7 1,11-2 0,-3-5 49,4-7 0,3-12 0,0-3 0,0 1 113,0-3 0,0-2 0,0-9 0,0-1 0,-2 1 14,-5-1 1,4-4 0,-4 0-1,3 4 91,-3 3 1,4-2 0,-6 16 0,2 4 386,0 6 1,-3 4-500,3-2 0,-2 7 1,-6 14-1,6 7 0,2 7-104,0 8 1,0 1 0,7 10 0,0 1-1,2 3-83,5 1 0,-2 3 0,7-1 0,-1 2 56,1-1 1,-5-6 0,5-4-1,0-5 3,0-2 0,-5-3 1,7-7-1,3-2 45,2-5 1,4-4-1,6-12 1,6-6 0,8-8 9,6-10 1,6-14 0,8-12 0,-1 0 55,-5 0 1,2 2-1,-10 8 1,-1 2 4,-4 4 650,-10 15 0,-4 2 1874,-8 5-2028,-11 4 0,-4 8 0,-11 11-862,-3 3 0,-8-5-1031,8 8 1,-7-8 751,7 7 1,-9-9-1,1 4 1,-4-2 166,-2 0 0,-7 7 0,-1-7 0,3 0 470,3 3 0,-8-8 0,-2 8 0</inkml:trace>
  <inkml:trace contextRef="#ctx0" brushRef="#br0" timeOffset="20">22018 11332 7569,'0'-21'199,"0"0"1,-3 2 0,-2 2 622,-2 3 1,-2 9 0,2 1-489,-7 8 0,2 13 1,-5 18-1,-4 15 1,-7 11-179,-5 10 0,-3 5 0,-9 14 0,-2 6 0,-5 8-16,-2-2 1,4 4 0,-4-9 0,2 2-10,4 1 1,3-20 0,5 0-1,5-9 165,6-7-544,15-5 1,-2-19 0,9-4-1,2-8-309,2-5 1,3-8-1,3-4 1,4-3 135,7-11 0,5-9 0,5-16 0,2-10 116,2-9 1,0 0-1,-4-10 1,0-2 22,-3-2 1,5 4-1,-12 0 1,3-2-1,-1 0 154,-2 2 1,-9 5 0,5 10 0,-3 2 0,2 2 171,3 2 1,-7 10-1,4-2 771,1 5 661,-8 11-1004,7 2 0,-11 20 0,-5 6 0,-7 10-187,-5 10 1,-5 6 0,-2 5 0,-5 5 0,-2 0-92,-4 0 0,6-2 0,2-8 0,6-1-242,2-6 1,2-4 0,4-10-1,8 0-587,5 1 1,4-13-1,8-11 460,11-17 0,10-14 0,11-17 0,1-7 1,-1-6 126,1-8 1,0-5 0,-1-9 0,1-2 197,-1-5 1,1-5 0,-1-10 0,1 3 765,-1 5-743,-9-5 0,5 29 0,-9 4 0,-6 19 487,-6 14 0,-3 10-422,-14 14 0,-9 32 1,-25 27-1,-10 19-184,-8 14 0,-3 14 1,-4 7-1,5 3-297,2-3 1,-5 5 0,10-7 0,4 0 0,8-5-200,4-5 1,5-11-1,9-8 1,6-8-1,1-11-146,5-4 1,3-12-1,2-5 1,2-6 587,6-8 0,3 5 0,11-7 0</inkml:trace>
  <inkml:trace contextRef="#ctx0" brushRef="#br0" timeOffset="21">13870 13884 6804,'-21'-10'171,"-1"1"0,4-8 0,3 3 1,6-3-1,2-2 0,0-2 0,2 0 1,3-3-1,4-2 0,5-2 0,5 2 1,2 2 363,0 3 1,-9 0 0,4 2-178,1 5 0,-8 7 0,3 16 1,-7 15-125,-5 16 0,-10 21 0,3 17 0,-5 10 1,-2 9-55,-1 9 0,1 5 1,2-7-1,3-5-213,1-7 1,8-7 0,-4-7-1,1-9 1,5-10-329,3-10 1,4-6 0,3-8-1,2-6-81,-2-6 1,4-13 0,-2-13 93,-2-15 1,-2-16-1,-3-15 1,0-8 228,0-4 1,0-20 0,0-6-1,0-5 277,0-3 1,0-1-1,0 8 1,0 8 0,0 4 89,0 8 0,0 18 0,0 10 0,0 7 1393,0 7 1,0 14-1407,0 12 0,0 19 1,0 19-1,-3 9-247,-4 10 0,5 14 1,-8 4-1,3 3 1,-2 0-88,-3 2 1,7 3 0,-4 0 0,2-5-57,0-7 1,-1-15 0,8-6 0,0-5 0,0-5-105,0-5 0,0-4 0,-2-10 190,-5 1 0,5-13 1,-5-9-676,4-12 555,3-16 0,0-5 1,0-12-1,0-5 1,0-6 0,0-8 0,0-7 0,0-5 0,0-2 61,0 0 0,3 3 1,1-3-1,6 9 226,2 10 1,-1 0 0,6 10 0,-3 1 27,3 4 0,-1 8 1,1 3-1,-3 2 1,5 5-54,7 3 1,-3 1-1,6 1 1,-6 0 0,-1 0-28,-1-1 1,0 8 172,1 0 0,-13 12 1,-9-1-57,-12 8 0,-9 19 1,-7-1-1,-8 8 0,-6 9 23,-8 7 0,3 1 1,-8 8-1,3 1 0,5-3-50,2-4 1,12-5-1,5-5 1,6-5-559,8-6 0,0-8 152,14-7 1,12-7 0,19-16 0,2-12 0,7-15 74,7-11 0,0 0 0,8-10 0,-6 0 190,-8 3 1,-1-3 0,-12 12 0,-2 10 0,-5 7 2370,-6 9-2068,-6 2 0,-7 8 1,3 9-1,5 12 0,1 6-164,6 4 1,2-1-1,4 0 1,3 0-1,3 1-403,-3-1 0,5 0 0,-1 1 0,1-1-176,0 0 1,-5-7 0,-10 0 441,-2 3 1,-2 2-1,0 0 180,-12-5 0,-2-5 0,-12-9 0,-5 0 0,-5-2-117,-4-5 1,-8 2 0,5-9 0,1-3-147,-1-1 1,-7-4-1,5 1 1,-2 0 21,-1 0 0,3-1 0,-2 1 1,6 2 177,6 5 0,4-5-220,5 5 1,6 4 96,16 3 1,3 5-6,11 2 0,-1 0 1,0 0-5,0 0 0,-9 2 0,-5 5 1,-2 5 74,2 0 1,-4 0 57,4-5 0,-7-5 1,-7 8-1,-8-3 1,-4 2 58,-2 3 1,-10 9 0,-4 10-1,-8 2 1,-4 5-105,-2 2 0,6-4 0,8-1 0,1 3-306,8 2 0,8-7 0,18-5 0,4-6-3015,10-8 1705,20-5 1545,29-9 0,32-28 0,14-8 0</inkml:trace>
  <inkml:trace contextRef="#ctx0" brushRef="#br0" timeOffset="22">13913 13288 7569,'0'14'-301,"0"1"1,-8-8 0,1 7 300,3 2 0,11-6 0,5-1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346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12636 6548 7569,'0'-21'923,"0"5"1,0 9-1,0 16-277,0 15 0,3 4 0,4 12 0,7 5 0,2 0 0,3 0-532,3-3 1,-6 1 0,12-1 0,-4-1 0,-3-6-205,1-7 1,1-6 0,3-8 0,5-5-168,2 1 1,-7-10-1,2 0 1,-2-12-1,0-9 69,3-8 1,-1-4-1,-7-12 1,1-4 0,-1-6 132,0 1 1,1-12 0,-1 7 0,0 0 126,0-3 1,-6 10-1,-4 3 1,-1 6 539,-5 8 1,4 4-208,-2 10 0,0 11 0,-9 10-375,-5 12 1,4 7 0,-6 5 0,2 4-37,0 7 1,-7 3 0,4 2 0,-2 1-4,-4 3 48,-3 13 0,-2-3 0,-3 10 0,-2 2 39,-2 5 1,-3-2 0,5 6-1,-3-1 1,3-6 45,3-2 1,9-11-1,2-3 1,2-5 24,6-5 1,1-1 0,3-16-147,0 4 0,0-8 123,0-7 1,0-11-1,0-3-47,0-12 1,-2-5 0,-3 1-22,-2 2 0,0 6 1,7-6-174,0-2-22,0 6 0,-2-6 0,-3 6-246,-2-1 1,0-4-1,7-6-469,0 0 0,0 7 348,0-1 1,0 8 0,-3-4-491,-4 1 0,3 3 0,-11 5 994,-1-5 0,-3-5 0,-2-9 0</inkml:trace>
  <inkml:trace contextRef="#ctx0" brushRef="#br0" timeOffset="1">12572 6804 7569,'-26'-24'295,"5"-2"0,5-2 0,4-1 23,5-1 0,4 6 0,3-4 0,0 4 0,3 5 1417,4 5-512,-5-5-846,8 17 1,-10 2 0,-3 14-211,-4 5 0,5 2 1,-5 3-1,4 2 1,6 4-132,4 3 0,-3-4 0,11 4 0,-1 0 0,0-2-46,0-1 1,0 1 0,8-5-1,-1 2-77,0-2 1,-2-2 0,-2-3-1,-3 0 1,2 1 1,-4-8-1,2-2 47,3-3 0,-5-2 0,2-7 0,2-2-55,3-5 0,3-5 0,-1-9 0,0-1-56,0 1 1,3 0 0,2 0-1,2-1 114,-2 1 1,-2-7-1,0-3 1,2 0 0,2-2 17,-2 0 1,-5 5-1,-4-8 1,-3-1-1,0-4 71,-2-1 0,5 2 0,-10 2 1,0 5 31,2 2 1,-6 3 0,4 7 0,-5-1 371,-2 1-72,0 0-404,0 9 0,-7 12 0,-2 14 0,-3 7 0,-2 8 83,2 6 0,-7 17 0,5 12 0,-8 12 42,-6 6 1,4 10 0,-6 3 0,1-3 27,1-5 1,0 1 0,6-17 0,3-3 0,5-4 71,7-7 0,-2-5 0,2-12 1,2-5-1,2-6-133,3-6 1,3-2-516,4 1 1,5-10-144,9-5 1,0-14 0,1-8 0,-1-1 584,0 2 0,10-15 0,2 6 0</inkml:trace>
  <inkml:trace contextRef="#ctx0" brushRef="#br0" timeOffset="2">7446 5464 7238,'-12'2'615,"5"6"1,4 6 0,3 5-2,0 2 0,0 3 0,3 2 0,1 4 0,3 3-433,-2 5 0,5-7 0,-1-3 0,3-4 0,2-3-133,-2 0 1,7-2-1,-7-2 1,2-5 0,0-3-169,3-4 0,-6-3 0,4-4 0,1-5-83,3-8 0,0-11 0,-3-4 0,-4-3 150,-2-5 1,4-2-1,-5-3 1,1 3 0,-1 2 97,-4 3 0,-3 6 0,-2-4 0,3 5 0,1 7 1291,4 4-595,-1 3-777,-7 2-11,0 3 1,-7 18 0,-1 5-115,4 5 0,1 3 1,3-1-1,0 2 1,-2 6 86,-5 6 1,2 5 0,-9 3 0,0 2 295,2 4 0,-7-1 1,5 6-1,-3-2-1,3-5 1,-2-2 0,9-2 0,-1-3-1,1-5-122,0-6 0,0-6 0,7-2-733,0 1 627,0-10 719,0-3-518,0-9 1,-2 0-124,-5 0 0,4-2-169,-4-5 1,3 4-1,-1-6-491,-2-1 1,0 6-332,7-11 1,0 8-2054,0-7 2973,0 9 0,0-4 0,0 9 0</inkml:trace>
  <inkml:trace contextRef="#ctx0" brushRef="#br0" timeOffset="3">7509 5655 7569,'0'-14'102,"-2"2"402,-5 3 0,-5 2 0,-9 7-81,0 0 1,-1 2-1,1 3 1,2 4 248,5 3-588,4-7 0,10 2 0,0-14-17,0-7 1,0-12 0,0-2 0,0-1 0,0 1 161,0-1 1,-7-1-1,-2 4 1,-1-5 0,-1 0 145,-1 1 1,5 4 0,-5 9 259,2 3-655,3 0 1,7 4 0,3 10 0,4 14-89,7 12 1,-2 0 0,2 10 0,3 2 0,1 2 28,4 2 0,-1 1 0,0-1 0,-2 1 52,-5-1 0,3 1 1,-8 0-1,1-3 25,-1-5 1,1-4 0,-6-10 0,6 0-80,2 1 1,-5-13 0,7-9-42,3-12 0,1-9 1,4-7-1,-1-5 1,0-5-44,1-5 1,-1 5-1,0-11 1,0 4 105,1 2 0,-1 8 0,-2 2 1,-3 0 186,-1 0 0,-11 7 0,3-3 0,-4 6 0,-3 2 109,0-1 1,0 8 0,0 0 123,0-3-458,0 8 85,0 0 0,-3 25 0,-1 5 1,-6 3 138,-2 0 1,1 6 0,-6 6 0,3 4 17,-3 2 1,1 10-1,-1 5 1,3 4 0,-3 3 51,-1 0 1,3 0 0,4-3 0,-1-2-109,0-2 1,7-10 0,-2 3 0,5-8-378,2-6 147,0 4 1,0-16 0,0 4 0,0-4-522,0-3 1,2-2 0,3-3-1,4-4-897,3-2 1559,2-3 0,8-17 0,-1-2 0</inkml:trace>
  <inkml:trace contextRef="#ctx0" brushRef="#br0" timeOffset="4">9403 5677 7666,'-12'0'5159,"2"0"-4827,10 0 1,7 9-1,3 5 1,2 8-14,4 6 0,3-4 0,3 4 1,1-4-1,3-3-230,3 0 0,1 0 0,-4-2 0,3-2-116,-3-3 1,0-9 0,0 4 0,2-2 438,-2 0-636,-12 0 1,5-7 0,-5-2 0,5-3-134,2-2 1,1-12-1,-1 0 1,0-7 0,3-2-65,4-3 1,-4 5 0,4-7 0,-2 0 450,3 0 0,-13 5 1,5-5-1,-4 2 142,-5 5 1,0 5-1,-8 4 569,3 3 0,-2 9-125,-12-2 0,2 5-817,-9 2 1,9 9 0,-4 6 0,2 3 37,0 4 1,-3-1-1,3 3 1,-7 2 62,-5 2 54,-2 10 1,7-12-1,-3 9 1,-4 1 148,-5-3 1,-2 4 0,4-8 0,-2-1 0,-2 0 228,2 1 0,2 2 1,5-5-1,2 2-80,3-2 0,2-3 0,-4-4 0,4-2-130,3-3 1,2-7 0,7 7-616,0 3-79,0 2 594,0 2 0,0-7-13,0 0 0,-8 1 1,-1 6 30,-3 0 0,0 0 1,-4-2-920,2-5-452,9 5 0,-5-19 462,10 0 869,10-19 0,2-14 0,9-9 0</inkml:trace>
  <inkml:trace contextRef="#ctx0" brushRef="#br0" timeOffset="5">9722 6017 7569,'-19'9'2001,"5"-9"-1787,4 0 1,10-19 10,0 5 0,-2-2 0,-3-1 0,-4 5 48,-3 3 1,5-5 0,-7 4-1,-5 1-114,-7-1 1,2-6-1,-4 2 1,4-5 0,0-2-71,-4-1 1,4 1 0,-2-3-1,7-2 1,5-4-6,-2-3 0,6 7 0,1 0 1,2 7 206,0 5 0,0 7 199,7-8 0,-3 11-107,-4-3-336,5 14 1,-8 4 0,10 11 0,0 1 83,0 6 0,3-3 1,4 9-1,7 1 1,5-1-271,2 0 1,7-9 0,1 3 0,-1-6-126,3-1 0,0-8 0,7-2 0,-5-3-10,-3-4 0,6-3 0,-5-2 0,-1 0 0,1-2 52,-5-5 1,-2 2-1,-3-9 1,0-3-1,0 1 130,1 2 0,-1-5 1,-2 4-1,-3-3 62,-1-4 0,-1-6 1,7 0-1,0-1-70,1-1 0,-1 6 1,0-4-1,0 4 0,1 3 95,-1-1 1,-2 8 462,-5 0-149,-4 9 0,-10-2-471,0 14 1,0-2 0,0 9 102,0 3 1,-8-5 0,-1 2-1,0 2 1,-3 3 103,0 2 0,-2 10 1,-10 2-1,-2 0 1,-2-2 175,2 0 0,-5-1 0,3 8 0,2-5-17,2-2 0,3-3 0,2-6 0,2-3-79,3-5 1,7 2-285,-7-9 0,9-2-126,-2-12 0,5 2 805,2-9 483,0 9-807,0-4 1,-7 18-1,-1 6 1,4 3 0,1 4 85,3-1 0,-7 7 0,0 3 0,0 2 0,-2 5 107,-6 2 0,4 3 0,-1-1 1,0 1-248,0-1 0,7 1 1,-2-3-1,5-5-244,2-6 1,0-6 0,2-2-1,3 1 1,5-3-1975,1-5 0,6-2 2076,11-5 0,-4-5 0,7 8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352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18444 1021 7569,'0'-52'0,"0"-3"129,0 1 0,2 2 0,5 12 1,5 2-1,2 3 0,0-1 1,1 3-1,-1 2 0,-2 3 0,-3 0 1,-7 2-1,-6 2 0,-13 3 1,-11 2-182,-15 5 0,-14-5 0,-18 7 0,-13 0 0,-9 3 0,-9 2-46,-5 0 1,50 2-1,-1 0 1,2 3 0,0-1-1,-2-1 1,1-1 0,-1-1-1,1 0 1,-57-10 32,2-3 1,2-3-1,8 1 1,0 0 101,-1 0 0,1-1 1,-1 3-1,1 3 1,-3 4 58,-4 3 1,-5 2-1,54 6 1,0 2-1,0-1 1,0 2-50,0 1 0,1 1 1,0 2-1,0 2 0,2 4 1,0 2-1,1 1 1,1 1-1,0-1 0,0 1 12,0-2 1,0 2-1,-50 22 1,1-2 0,8 1-58,6-1 1,4 2-1,12-10 1,9-2-57,10-2 1,10-6-1,13-1 1,8-5 0,4-3 81,3-4 1,7-3-1,2 1 10,2 4 0,-6 5 0,2 9 0,-5 2 0,-2 3 42,-1 3 0,-6 9 1,-3-3-1,-2 5-48,-5 3 0,0-1 0,1 1 0,4-1 0,-1 1-71,1-1 1,10 1 0,-1-1 0,10 1-70,4-1 1,3-6 0,7-1 0,-2 3-1,-3 5-17,-2 6 0,-5-4 0,1 7 0,-15 0 76,-12 5 1,-10-3-1,-18 3 1,-9 4 83,-18 8 0,-3-3 0,37-29 1,-1 1-1,0 1 0,0 0 1,-5 4-1,0-1 53,-4 2 0,1 0 1,2 0-1,2-1 1,0-1-1,2-1 1,8-3-1,2 0-26,-35 25 1,23-1 0,21-13 0,15-1 0,14-6-71,14-6 0,21 4 1,24-7-1,19 0-36,18-5 1,15 3 0,19-3-1,-54-15 1,1 0 0,2 0-1,0 0 9,-2 1 0,0 1 0,0-3 1,-1 2-1,-4 2 0,0 3 1,55 19 1,-4 2 1,0 2-1,-19 1 1,-8 2 36,-8 4 1,-18-1 0,-6 6 0,-8-2 0,-6-2 58,-8 2 1,-6-5-1,-8 10 1,-7 2 59,-5 2 1,-2 3 0,-5 0 0,-6-1 0,-13 1-56,-7 0 0,-4 0 1,-8 0-1,1-1-66,-1 1 1,3 0 0,2-3 0,5-2 0,2-4-137,5-3 1,12 2-1,7-9 1,5-5-11,2 0 0,9-2 0,8-3 0,11-6 206,15-6 1,11-11 0,19-5 0,12-4 0,17-3-23,16 0 0,-2-3 1,-50 0-1,0-1 1,1-1-1,-1-2 96,-1 1 1,0 1-1,-3-1 1,-1 2 0,57 4-1,-2 3 1,-5 1-110,-3 3 0,-8 8 0,-3-6 1,0 0-105,-1 1 1,-3 4 0,6-5 0,5 1 0,7-1 22,-51-6 1,1-1 0,2 0 0,1-2 0,3 1-1,1-2 1,3 1 0,2 0-61,4 1 0,0-2 1,-2 1-1,1-2 1,1 0-1,0-1 1,-5 0-1,0-1 1,-5 1-1,-2-1 59,-2-1 1,-3 1-1,47 1 1,-20-4-1,-14 5 492,-16 2 0,-19 2-24,-10 5 1,-11-4 0,-1 6-255,8 1 0,16-8 0,19 5 0,12-5-31,14-2 1,10 0 0,11-2 0,0-3-1,1-4-552,-1-3 0,1 0 0,-6-4 0,-6 2 317,-10-3 1,-17 5 0,-1-2 0,-13 0 0,-7 0 265,-7 0 1,-11 9-1,-1-5 1,-4 1 155,-3-5 0,0 2 0,3-2 0,2-5-329,2-7 0,17 0 0,0-10 0,7-4 0,7-5-222,3-4 1,9-8 0,-1 5-1,-3 0 212,-8 0 0,-3-5 1,-11 6-1,-9-1 0,-8-3 288,-9 1 0,-12 4 0,0-4 0,-4 0-107,-3-1 1,0 8 0,-3-5 0,-1 2-71,-4 1 1,-1-10 0,4 4 0,-2-4 0,5-2-331,7-5 1,9-5 0,12 0 0,4-7-37,4-5 1,8-2-1,8 0 1,-3 3-1,0 4 278,3 7 1,-8-2-1,3 2 1,-7 2 197,0 3 0,-7 5 1,-3 2-1,-7 2 0,-4-2 1,-3-3 0,-9 6 0,2 1 0,-5 1-93,-2 0 1,0-1 0,0-1-1,0 4-91,0 0 0,-2 7 0,-3-5 0,-4 5 1,-3 3-181,-5-1 1,-9 1 0,-4-1 0,-1 1 75,0-1 1,-7 8 0,5 2 0,-2 0-1,-1 2 86,-1 0 0,-4 3 0,-1 7 0,-1-1-59,1 1 0,-3 0 0,-5 0 0,-7 2 0,-4 2-111,-3 3 0,0 2 1,-2-4-1,-2 1-23,-3-1 1,-7-3-1,7-2 1,2-1 224,3 1 0,9 0 0,3 0 0,2-3 1,7-4 252,7-8 0,0 3 1,10-2-1,2-1 139,2 3 1,3-7 0,-2 5-1,-3-5 1,-5-3-131,-2 0 1,-10 1 0,-9-3 0,-2 0-450,-5 3 0,2-3 0,-4 16 1,-8 3-1,-4 5-2220,-8 7 2379,-11 5 0,5 9 0,-8 0 0</inkml:trace>
  <inkml:trace contextRef="#ctx0" brushRef="#br0" timeOffset="1">17231 3529 6594,'0'-33'0,"0"5"61,0 4 1,-2 3 0,-3 0 0,-4 0 0,-3-1-1,-5 1 1,-4 2 0,-7 3 0,-8 1 0,-4 1 0,-3 0-1,-1 2 1,-4 0 0,-4 3-28,-2 0 0,4-1 0,-4 5 0,0-2 1,2 3-1,0 1 0,-8 6 1,4 4-1,-3 7 0,2 5 1,7 4 3,5 6 1,5-3 0,7 7-1,9 0-2,8 0 1,11-7 0,0 5 0,10-3 0,12 0 52,9-2 1,16-2 0,15-3 0,7 0-102,7 1 1,-3-8 0,10-2 0,0-3-1,0-4-73,0-3 1,-2-4 0,2-5 0,-5-7 0,-4-5 68,-5-3 1,-5 1-1,-17-2 1,-2-3 22,-4-3 0,-13-2 1,-11 5-1,-2-4-21,-6-3 1,-4 7 0,-7-3 0,-7 6 0,-7 1 6,-7 1 0,2 7 1,-10 2-1,-2 3 0,0 4 57,3 3 1,-8 2 0,3 0 0,-9 2 66,-6 5 0,8 3 0,-3 6 1,8-2-3,6 3 0,-1 2 0,11 2 0,7 0 0,9 1-82,8-1 1,4 0 0,5-2 0,10-3 13,9-1 0,16-11 0,17 3 0,8-4 0,1-3-100,-6 0 0,1 0 0,-6 0 0,2-3-43,-2-4 1,-7-2-1,-15-8 1,-7 3-1,-6-2-20,-8-3 0,-5-2 1,-11-1-1,-7 3-27,-13 5 0,-18-2 1,-17 9-1,-4 2 0,-5 2 41,-5 3 1,-2 0-1,-5 3 1,4 4 258,1 7 1,9 5 0,0 2 0,12 1 0,10-1 95,6 0 1,13 5 0,11 0-140,2 0 1,22-7-1,19 9 1,14-6-1,12-8 31,4-7 1,12-5 0,5-2-1,5 0-269,2 0 0,0-2 0,0-5 1,-2-7-1,-5-5-53,-7-3 1,-17 1 0,-11 0 56,-12 0 60,-8-1 1,-13 1 0,-13 0 0,-18 0 0,-21-1-65,-20 1 0,-14 9 0,-16 5 0,-7 5 210,-5 2 1,-2 2-1,4 3 1,7 4-1,13 3 183,6 5 0,17 2 0,16 2-189,13 0 0,16 0 1,11 1-1,17-4 0,22-3 49,16-8 1,19-5 0,11-2-1,13 0-166,11 0 1,13-7 0,-8-2 0,-7-3 0,-15-2-104,-15 2 1,-15-7 0,-24 7-1,-9-2 64,-9 0 0,-12 7 0,-22-5 0,-21 0 0,-21 3-154,-17-1 0,-13 3 0,-8 7 0,-5 2 206,-7 5 0,8 3 1,9 6-1,6-1 1,8 1 182,8 3 0,15 2 0,13-2 1,13-2-74,13-3 0,9 0 0,16 5 1,15-2-1,18-6 52,20-1 1,23-3-1,19-7 1,9 0-146,5 0 1,-6-7 0,-1-3 0,-12-1 0,-12-6-119,-6-2 1,-25-2 0,-6 2 0,-17 2 53,-9 3 0,-17 0 0,-17-10 0,-25-2 0,-24 0 35,-17 8 0,-18-4 0,-15 10 0,49 5 0,-1 0 121,-1 0 1,-1 0 0,2 4 0,2 1 0,-41-5 0,11 5 0,13 2-150,19 0 1,8 0 0,23 2-274,7 5 0,19 5 0,26 12 1,19 2 336,16 2 0,17 1 0,-2-8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4042 14224,'-31'-40,"-4"4,13 5,-15 17,8 2,-11 3,-7 4,-3 3,1 2,6 2,0 3,1 4,-1 3,1-7,-1 4,1 1,9-8,26-2,25-14,20-5,10-2,-6 0,3-1,2 1,3 0,0 0,-8-1,1 3,-1 5,-6-2,-1 9,-16 0,-12 7,-42 9,-41 5,-9 5,-3 9,-16 3,-2 0,4 0,8-5,9 4,9-4,12-5,12-4,7-12,34 9,22-14,32-10,25-6,13-15,6-2,3-2,2 2,-2 2,-5 0,-7 5,-7-2,-5 2,-18 9,-6 3,-21 2,-16 1,-31 11,-26 11,-23 15,-11 5,-1 2,-5-5,7 6,11-4,13-4,11-2,15 0,6 4,34-12,19 3,21-9,19-13,11-8,15-8,5-5,-1-2,1-2,-10-3,-12 5,-7-2,-11-1,-8-1,-14 11,-5-10,-11 13,-17-5,-24 11,-18 8,-15 4,-16 5,-12 7,-12 5,-10 10,-1-1,1-2,10 0,8 2,22-6,11 1,8-6,32-5,23 2,31-7,30-14,17-7,12-8,7-4,3-2,-10 0,-8 6,-11 3,-14 5,-17 5,-11 9,-48 12,-16 9,-34 10,-13 11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534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20358 6867 7110,'0'-21'-254,"0"0"711,0 0 0,0 6 0,-2 4 0,-5-1 41,-7 0 1,2 7 0,-2 1 0,-3 6-398,-2 5 1,5 12 0,2 0 0,0 9-1,3 5 1,-3 5-79,0 2 1,8 5-1,-4 2 1,6 3-114,2-3 1,0 3 0,0-5 0,2-8-2,6-4 1,3-7-1,11-9 1,1-5-1,3-3 1,3-6-147,-3-8 1,-3-9 0,-1-12 0,-1-5 217,0-2 0,-2-5 0,-2-9 0,-6-3 1,-1 3 232,-5 2 0,-5 3 0,-8-1 0,-3 1 0,-4 1 269,1 6 1,0 4 0,-10 10 0,-2 2-199,-2 5 0,0 5 1,6 9-1,-1 2-259,-6 5 1,6 7 0,-6 14 0,6 8 0,2 4 0,2 3-150,4-1 0,-1 1 0,9-1 0,0 1-126,-3-1 0,8 1 1,-3-1-1,8-2-10,4-4 1,9-5-1,1-13 1,6-3-1,8-8 47,2-5 1,0-2-1,5-5 1,-5-6 0,0-13 185,0-7 1,-7-4 0,0-8 0,-7-2 338,-5-4 0,-6 4 1,3-7-1,-1 2 25,-5 1 0,-5-8 1,-8 7-1,-3 1 1,-6-1 17,-4 1 1,9 8 0,-14 15-1,0 8 1,2 6-236,1 2 0,-6 13 1,1 13-1,0 10-118,-3 10 1,7 13 0,-6 6-1,4 1-79,4 1 1,-1-3 0,16 5 0,2-4 0,2-3 0,6-5-383,4-2 1,5-12 0,11-5 0,6-7 93,6-6 0,-2-6 1,3-11-1,-1-5 209,-2-8 0,5-13 1,-10-7-1,-2-6 0,-2-3 220,-3-6 1,-6 3 0,-4-8 0,-1 3 0,-5 3 141,-3-3 0,-12 7 0,-4-5 0,-5 5 460,-2 3 1,0 9 0,0 7 0,-3 9-540,-4 10 1,4 7 0,-7 10 0,3 13 0,-1 18-216,3 13 0,3 10 0,4 4 0,5 5 0,7 1-180,4-1 0,3-5 0,3-11 0,4-7-49,7-5 1,7-12-1,5-7 1,5-10-1,2-9 132,5-4 1,-5-6 0,0-6 0,-2-12 0,-3-15 196,3-11 1,-10-8 0,3-6-1,-10 2 295,-5 2 1,-2 1-1,-7-8 1,-2 2 158,-5 6 0,-5-3 0,-9 11 0,-3 8 0,-2 10-144,-2 6 0,-3 12 0,3 10 0,-5 14 0,-3 18-252,1 15 1,2 9-1,-3 13 1,8 1-134,4 3 0,5 2 0,5-7 0,7 1-260,5-6 0,2-14 0,2-2 0,5-9 0,10-8 51,9-9 0,-3 0 0,8-12 0,-3-3 1,3-6 95,2-12 1,-7-3-1,3-18 1,-6-3 349,-1-2 1,-11-10 0,-4-2 0,-4 0 55,-3 0 1,0-4-1,-3 6 1,-4 5-1,-7 7 1,-2 10 2,1 5 0,-3 4 0,3 4-145,-4 8 1,1 7-1,1 7 1,5 10-787,3 9 0,-5 0 1,6 7-1,4 0 0,1-2-2570,3 0 3267,10-3 0,11-7 0,12 0 0</inkml:trace>
  <inkml:trace contextRef="#ctx0" brushRef="#br0" timeOffset="1">12998 6740 7569,'-12'-3'1502,"5"-4"0,2 5-1356,-2-5 0,2 7 0,-6 7-228,1 7 1,-6 7 0,-1 8 0,-7 6 49,-4 5 0,0 5 1,4 2-1,0 1 0,1-6-224,4-4 0,12-12 1,0 2-1,7-6-128,7-8 0,7-12 0,14-21 0,8-19 406,4-11 1,10-8 0,-1-9 0,-4 0 178,-7 2 1,-7 7-1,-10 22 1,-2 7 886,-5 4 1,-9 10 0,-19 11-483,-15 18 1,-9 27-1,-4 5 1,-1 10-535,1 7 0,-1-5 0,3 12 1,5-5-120,6-2 0,8 0 0,4-3 0,6-7-407,1-11 0,8-3 1,14-14-1,11-7 0,8-12-160,7-12 0,2-18 0,5-20 0,2-11 1,3-8 805,-3-1 1,-4 1 0,-8 5 0,-7 10 456,-4 9 0,-12 8-199,-5 8 0,-21 13 1,-10 14-1,-9 18 1,-10 20 36,-4 9 0,-2 4 1,8 8-1,6 0 1,9 0-918,9 0 0,8-10 0,9-4 1,5-8-208,9-6 1,9-8 0,22-16-1,5-12 243,7-12 0,4-26 0,3-14 0,0-9 399,0-3 1,-10-5 0,-4 15 0,-8 2 0,-6 10 629,-8 11 1,-7 7-1,-7 8-412,-6 9 1,-18 21-1,-9 26 1,-7 10-543,0 4 0,-2 7 0,7 3 319,9-10 0,7-6 0,5-6 0</inkml:trace>
  <inkml:trace contextRef="#ctx0" brushRef="#br0" timeOffset="2">14912 9015 9355,'10'21'194,"6"0"0,10 3 0,12 2 0,7 5 0,7 2 0,2 2 0,3 1 0,0-3 0,-3 0 33,-2 0 0,-2-5 0,-8 5 1,1-2-1,-3-3-850,-4 3 1,1-7-1,-8 2 1,-3-8 622,-3-3 0,-1-1 0,-1 7 0</inkml:trace>
  <inkml:trace contextRef="#ctx0" brushRef="#br0" timeOffset="3">15508 9057 7569,'-21'0'786,"-1"0"1,1 0-25,0 0 1,7 3 0,2 6 0,0 10 0,0 12-480,-4 9 0,4 0 0,-2 17 1,-3 2-217,-2 2 1,0 8 0,5-3 0,7-7 0,5-7-1614,2-12 1,9 0 1545,5-11 0,5-11 0,3-8 0</inkml:trace>
  <inkml:trace contextRef="#ctx0" brushRef="#br0" timeOffset="4">15444 9036 7569,'0'-14'502,"0"0"490,0-3 1,-2 8-802,-5 2 1,-3 16-1,-6 10 1,2 9-1,-3 8-84,-2 9 0,-2 7 0,0 9 0,-1-2-200,1-2 1,7-3-1,0 5 1,-1-5-115,4-2 1,-6-4-1,10-13 1,2-7-108,3-4 0,4-12 0,5-7 0,8-10-105,3-9 0,4-17 419,-1-12 0,10-8 0,2-13 0</inkml:trace>
  <inkml:trace contextRef="#ctx0" brushRef="#br0" timeOffset="5">18295 5911 7569,'-10'-12'264,"8"0"1,-5 10-1,5 2 1,2 11 18,0 13 0,9 2 0,3 7 1,2 0-1,0-2 0,0 2-86,-2 0 0,7-7 0,-5 2 0,5-4-270,2-3 1,-6-7-1,-1-2 13,2-2 0,3-3 0,3-10-73,-1-4 0,-9-4 0,-3-13 0,-2-2 0,3-2-7,1 2 0,-6-5 0,5 0 0,-3 0-21,0 1 1,0-6-1,-5 8 1,3 2 211,2 2 1,0-4-1,-7 0 1,0 2 390,0 2 0,0 3 0,0 0 3,0-1 0,0 8-177,0 0-292,0 9 1,0 8-1,0 18 1,0 12-1,0 7 117,0 3 0,-2 1 0,-3 4 0,-4 1 0,-3-1-17,-5-4 0,5-1 0,1-1 0,-1-1 59,0-6 0,7 3 1,-2-10-1,2-2 0,1-2-195,-3-3 1,0 0-68,7 1 0,0-8 90,0 0 1,0-7 700,0 7-436,0-9-147,0 4-33,0-9-3189,0 0 3141,0-9 0,9-3 0,3-9 0</inkml:trace>
  <inkml:trace contextRef="#ctx0" brushRef="#br0" timeOffset="6">18252 5996 7569,'-21'-10'540,"0"8"0,-1-5 396,1 4 1,7 3-1,2 3-647,3 4 1,4 2-1,10 8 1,4-3-230,3 3 1,2 1 0,7 4-1,1-1 111,-1 0 1,7 0 0,1 1 0,-3-3-1,-3-3-445,-1-2 0,-1-2 0,0 2 1,0-7-193,1-4 1,-1-3 401,0 0 1,-2-10 0,-2-4 0,-5-5-124,-3-2 1,8-10-1,-6-4 1,1-5-10,-5-3 1,3 1 0,-3-1 0,0 3 0,0 5 317,0 6 0,0-2 0,-7 3 240,0 2 509,0 12-689,0 5 0,0 32 0,0 5-203,0 1 0,0 6 0,0 1 0,0 4 1,0 5 24,0 4 1,0 3 0,-2 7 0,-3-2 105,-2 2 0,-7 0 0,4-2 1,1-7 126,-1-6 1,-4-3 0,7-6 0,2-7-558,3-4 1,4-5-1,3-10 214,2-16 1,7-5 0,-4-18 0,-1 1-776,1 1 1,-1-7 0,-4 6 880,2 3 0,-9-7 0,-10 0 0</inkml:trace>
  <inkml:trace contextRef="#ctx0" brushRef="#br0" timeOffset="7">18444 6017 7114,'-22'-12'-323,"1"0"1,0 8 1041,0-4 1,-1 1 465,1 7-76,0 0 303,9 0-759,-7 0 0,17 3-417,-5 4 1,7 5 0,4 9 0,6 0-143,2 0 1,-1 1-1,6-1 1,-3 0 0,3 0-229,2 1 0,0-8 1,-3 0-1,-4 3-72,-3 2 0,6-5 1,-6-2-1,0-1-186,1 1 0,-1-7 65,-2 2 0,-4-7 0,4-7 86,-5-7 0,-11-10 0,-5 0 0,-5 3 142,-3-5 1,-6 5-1,0-7 1,2 4 39,2 3 1,3 7 0,0 2-1,-1 2 518,1 6 1,0-6 447,-1 3 0,11 2-718,4 12 0,7 5 0,7 9-86,7 1 0,5-8 0,2 0 1,3 3-1,2 1 0,4 1-200,3-4 0,-4 1 1,4-6-1,-2-1-231,-5 0 0,4-1 0,-1-8 0,-3 0-51,-3 0 0,6-3 1,-1-6-1,-2-10 0,-2-10 65,-3-4 1,-7-2 0,-2-8 0,-3 1 0,-4-1 268,-2 1 1,-3-1-1,0 3 1,0 5 488,0 6 1,0 6-1,-3 2 206,-4-1 1,2 10-1,-9 5-340,-2 5 1,4 11 0,0 6-1,0 6 1,3 7-276,-1 8 0,-4 6 1,7 8-1,2 6-47,3 6 0,0 2 0,-3 2 0,-2 2 107,2 3 0,3 0 1,2-9-1,0-3 0,0-5 34,0-2 1,0-5-1,0-11 1,0-8-533,0-4 0,2-6 0,5-3-803,7-8 0,10-21 1206,-3-8 0,15-23 0,-13 0 0</inkml:trace>
  <inkml:trace contextRef="#ctx0" brushRef="#br0" timeOffset="8">16636 9716 7569,'-10'-11'449,"5"-4"0,-6 15 0,1 12 0,5 12 1,3 11-1,2 5-68,0 3 1,0 7-1,2-1 1,5 1 0,5-1-552,0 1 0,7-3 170,-5-11 0,5 4 0,2-7 0</inkml:trace>
  <inkml:trace contextRef="#ctx0" brushRef="#br0" timeOffset="9">17082 9355 7569,'-7'-14'2448,"0"0"1,9 9-2323,13-2 0,11 7 0,4 7 0,1 7-18,0 5 0,0 12 0,-5 6 0,2 8 1,-4 7-621,-8 3 1,1-6 0,-10 6 0,0-1-2183,2 0 2694,-6-7 0,16 5 0,-8-9 0</inkml:trace>
  <inkml:trace contextRef="#ctx0" brushRef="#br0" timeOffset="10">17614 9376 7569,'0'-21'1316,"-2"0"1,-5-1-937,-8 1 1,-6 9 0,-5 8-1,-5 11 1,1 14 55,-1 12 0,-14 10 1,3 9-1,-3 9 1,-3 10-1063,-1 4 0,11-6 1,-2-1-1,7-6-2457,7-5 3083,11-20 0,6 3 0,9-18 0</inkml:trace>
  <inkml:trace contextRef="#ctx0" brushRef="#br0" timeOffset="11">18018 8802 7569,'-21'-2'1979,"0"-3"-1158,-1-2 0,8 0 0,0 9 0,0 5 0,0 10-578,0 9 0,-1 16 0,-8 15 0,-3 7-372,-3 7 1,1-10 0,9 5-1,5-2 494,7-5-365,4-19 0,3 10 0,0-17 0</inkml:trace>
  <inkml:trace contextRef="#ctx0" brushRef="#br0" timeOffset="12">19103 6187 7569,'-12'14'381,"5"0"0,3 3 0,-1 2 0,-2 4 0,2 3 0,3 3 0,2-1-38,0 3 0,-7 2 0,-3 9 0,1 1 1,-1-3-1,5-2-2306,3-3 1963,2-9 0,0 14 0,0-6 0</inkml:trace>
  <inkml:trace contextRef="#ctx0" brushRef="#br0" timeOffset="13">19380 5507 7569,'-22'0'859,"1"0"-46,0 0 1,9 2 0,7 5-308,10 7 1,7 12-1,9 5 1,0 0 0,1 2-597,-1 0 0,7 0 0,3 2 1,0-4-1,2-3-705,0 1 1,-5-8 794,8-7 0,-1 0 0,8 8 0</inkml:trace>
  <inkml:trace contextRef="#ctx0" brushRef="#br0" timeOffset="14">19954 5337 7569,'-21'0'907,"0"2"1,-1 5-245,1 7 0,-5 7 1,0 8-1,2 9 0,1 9-247,6 10 1,-4 4 0,7 3-1,-5 0 1,0 2-146,5 5 1,-3-8-1,8 1 1,-1-12-2602,1-7 1,4-5 2329,12-4 0,14-15 0,13-12 0</inkml:trace>
  <inkml:trace contextRef="#ctx0" brushRef="#br0" timeOffset="15">20380 4571 7569,'-22'0'0,"8"0"0,2 3 637,3 4 1,-5 7-1,4 16 1,-2 13-213,-4 11 0,4 10 1,-2 5-1,-3 2 1,1-1-2121,2 4 0,4-15 1695,10 4 0,10-13 0,1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56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23932 9334 7110,'-7'-15'419,"0"1"0,0 0 1,0 0-1,0 0 1,2-3 609,3-2 0,-1 5 0,-4 2-750,-7 3 1,-5-5 0,-2 7 0,0 4-111,-1 8 0,1 0 0,0 11 1,2 6-1,2 6-209,3 5 0,7 2 1,-5 8-1,3 2-43,4 4 1,3-4-1,2 5 1,0-5-1,0-3 49,0 1 1,2-1 0,3-1-1,2-4 1,0-4-40,2-2 0,-6 5 1,4-8-1,-2-2-136,2-3 1,-5-8-1,5-1-1699,-5 2 1049,-2 3 859,0-7 0,0-2 0,0-10 0</inkml:trace>
  <inkml:trace contextRef="#ctx0" brushRef="#br0" timeOffset="1">23422 9759 7569,'-12'0'1851,"2"0"1,13 0-1566,4 0 0,5 0 0,9 0 0,0 0-137,0 0 1,8 0 0,2 0 0,2 0 0,4 0-224,4 0 1,1-7 0,3 0 0,2 0-440,3-3 0,0 8 1,-8-5-1,-2 4 513,-4 3 0,4 0 0,-7 0 0</inkml:trace>
  <inkml:trace contextRef="#ctx0" brushRef="#br0" timeOffset="2">27485 9440 6651,'-14'-9'291,"2"-6"0,0-1 0,2-1 0,1 3 0,2-2 1,0-3-1,0-3 0,0 1 371,-3 0 1,8 0-1,-8 2 1,3 2-1,-2 5-87,-3 3 1,-2 2 0,-7 7-409,-1 0 0,8 0 0,0 0 0,-3 2 1,-2 5-88,-2 7 0,2 8 0,3 6 1,2 7 1,-3 6 0,8 4 1,1 2-1,6 5 0,2 0 10,0 0 0,0 0 0,2-5 0,3 3-108,2-3 0,7-5 1,-4-4-1,-1-5 0,3-2-290,0-5 1,-7-3 0,4-4 0,-2-2-1620,0-3 608,0 0 1,-9-2-1797,-5-5 3113,-5-4 0,-19-22 0,-2-5 0</inkml:trace>
  <inkml:trace contextRef="#ctx0" brushRef="#br0" timeOffset="3">26932 9759 7124,'-10'-14'1578,"-4"0"-612,5 9 1,-1-14-573,10 5 0,17 2 0,6 0 0,8 0 0,7 3-98,2-1 0,5-4 1,2 7-1,3 2-303,-3 3 0,-4 2 0,-6 0 0,-1 0-752,2 0 0,-5 0 0,2 0 759,3 0 0,2 9 0,3 3 0</inkml:trace>
  <inkml:trace contextRef="#ctx0" brushRef="#br0" timeOffset="4">23571 5847 7569,'0'-14'420,"0"-1"1,0-1-1,0-3 1,-3 0 292,-4 5 1,5 2 0,-8 7-446,1-2 1,-3-7 0,-9 7 0,-1 2 0,1 3-83,0 2 1,7 0 0,0 2 0,-3 5-145,-2 8 0,-2 11 1,0 4-1,2 6-45,4 9 0,-1-3 0,9 8 0,2-3 1,3 0-146,2 3 1,0-3 0,0-9 0,0-3-148,0 3 1,0-7 0,0-3 0,2-4-496,5-3 1,-2-7-380,9 0 1169,-9-9 0,14-5 0,-7-12 0</inkml:trace>
  <inkml:trace contextRef="#ctx0" brushRef="#br0" timeOffset="5">23103 6059 8182,'-12'0'6011,"2"0"-5435,10 0-353,0 0 1,17 0 0,6 0 0,8 0-233,7 0 1,5 0 0,6-2 0,8-3 0,4-2-912,3 3 1,0 1-1,-3 3 920,-4 0 0,14-9 0,-5-3 0</inkml:trace>
  <inkml:trace contextRef="#ctx0" brushRef="#br0" timeOffset="6">22252 7101 7633,'-15'0'1206,"6"0"445,7 0-1535,-3 0 0,24 3 0,-7 4 0,2 7 8,0 5 0,-7 4 0,7 3 1,0 3-109,-2-3 0,5 4 0,-8-1 0,1-3-13,-1-3-50,8-1 0,-13-8 0,11 0-263,1 3 1,3-10 0,2-5 0,1-11-170,-1-10 0,-7 0 0,0-14 0,0 0 323,-2-1 0,5 6 0,-8-5 0,1 2 111,-1 5 1,1 3 0,-6 1 671,3 1 152,1 9 1280,-8-6-1812,0 15 0,-3-6 1,-2 11-129,-2 5 0,-2 7 1,4 12 83,-2 3-174,0-1 1,0 3 0,-3 4 0,-1 3 192,-6-3 1,5 3 0,0-7 0,1 0 0,1-1 277,1-4 0,-1-2-366,3-3-873,5 0 1,-5-9 0,14-5-138,7-4 876,5-3 0,2-10 0,0-2 0</inkml:trace>
  <inkml:trace contextRef="#ctx0" brushRef="#br0" timeOffset="7">22677 7399 7569,'-9'12'108,"6"-3"1014,-6-18-176,9 6 1,0-4-511,0 14 0,7 5 1,0 9 339,-2 1-631,-3-1 0,-2 0 1,0 0-1,0 1-399,0-1 0,0 0 1,-2 0-1,-3 1-3015,-2-1 3269,0-9 0,16 7 0,3-7 0</inkml:trace>
  <inkml:trace contextRef="#ctx0" brushRef="#br0" timeOffset="8">22911 7186 8774,'-12'0'2886,"-7"0"-2610,17 10 1,-7 2 0,11 9-1,3 0-390,2 0 0,7 1 1,-5-1-1,3 0-365,5 0 0,-5 1 1,2-1-1,2-2 1,3-5 478,2-7 0,1 5 0,-1 0 0</inkml:trace>
  <inkml:trace contextRef="#ctx0" brushRef="#br0" timeOffset="9">23103 7101 9460,'-15'0'1094,"1"3"1,0 4-596,2 7 0,-7 7 0,5 5 0,-5 5 0,0 2-212,5 5 0,-5-5 0,7 0 1,1 0-1300,3 0 1,6-7 1011,2 2 0,10-4 0,1-3 0</inkml:trace>
  <inkml:trace contextRef="#ctx0" brushRef="#br0" timeOffset="10">23783 7186 7569,'-14'0'449,"2"-2"0,3-5 799,4-7 1,3 2-819,2-2 1,2 9 0,3 0-312,2 10 0,2 7 0,-4 9 0,2 0-417,-2 1 0,-3-1 1,1 0-687,4 0 0,-3-7 1,11-2 983,1-2 0,13-3 0,4-7 0</inkml:trace>
  <inkml:trace contextRef="#ctx0" brushRef="#br0" timeOffset="11">23953 7144 7446,'-14'7'1916,"0"2"-1540,-2 3 1,4 2-1,0 8 1,0-1-1,3 0 138,-1 0 0,-4 8 1,5-1-1,-3 0-825,-5 3 0,5-7 0,1 4 0,1-4 1,5-3 310,3 0 0,11 0 0,3 1 0</inkml:trace>
  <inkml:trace contextRef="#ctx0" brushRef="#br0" timeOffset="12">24145 6995 9998,'-14'2'239,"2"5"0,0 8 1,3 6-1,-3 5-408,0 2 1,5-2-1,-5-9 1,3-3 168,4 2 0,3 3 0,2 3 0</inkml:trace>
  <inkml:trace contextRef="#ctx0" brushRef="#br0" timeOffset="13">24145 7271 7569,'9'12'394,"-6"0"274,4-5 1,-5-2 0,-2 9-297,0 2 0,0 3 0,0 3 1,0-1-1,0 0-308,0 0 0,0 1 0,0-1 0,-2 0-693,-5 0 0,4 1 629,-4-1 0,-5 0 0,1 0 0</inkml:trace>
  <inkml:trace contextRef="#ctx0" brushRef="#br0" timeOffset="14">24443 7229 7569,'12'-3'1648,"-5"-4"326,-5-4-1618,-2-1 0,0 5 0,0 14 0,0 7 0,0 5-323,0 2 0,7 0 0,0 1 0,0-1-259,3 0 1,-6 0 0,8 1 0,0-1-1,0 0-1112,4 0 0,3-2 1338,3-5 0,-1 5 0,0-7 0</inkml:trace>
  <inkml:trace contextRef="#ctx0" brushRef="#br0" timeOffset="15">24762 7229 7569,'-21'0'-696,"-1"0"1917,1 0 0,7 0 1,0 0-1,-3 2-637,-2 5 1,-2 5 0,2 9-1,0 3 1,0 2-540,-4 2 1,-3 10 0,4-5 0,1 0 0,0-2-1544,-1 0 1,11-15 1497,4 5 0,4-4 0,3 4 0</inkml:trace>
  <inkml:trace contextRef="#ctx0" brushRef="#br0" timeOffset="16">24889 7016 8807,'-14'0'3204,"0"3"-2865,-2 4 0,4 4 0,0 11 0,0-1-332,0 0 0,0 8 1,-2-1-1,7-2 0,5-2-425,2-3 418,0 0 0,0 0 0,0 1 0</inkml:trace>
  <inkml:trace contextRef="#ctx0" brushRef="#br0" timeOffset="17">22081 7080 7569,'0'-14'572,"0"0"0,-2-1 0,-3 1 1,-4 2-1,-3 5 180,-5 10 1,-1 16 0,-4 16-1,1 8 1,0 4-658,-1 2 0,1 11 0,0-1 0,2 7 1,5 5-817,7-3 0,4-11 0,8-5 1,12-5 720,18-4 0,15 4 0,14-14 0</inkml:trace>
  <inkml:trace contextRef="#ctx0" brushRef="#br0" timeOffset="18">23209 7101 7453,'-21'0'5432,"-1"0"-5135,1 0 1,9 10 0,5 4-1,5 7 1,2 5 103,0 2 0,0 10 0,0-2 0,0 1-374,0-1 1,0 2 0,-3-8 0,-1 3-1148,-3 5 0,-8-7 0,8 0 1120,3-1 0,1-6 0,3 7 0</inkml:trace>
  <inkml:trace contextRef="#ctx0" brushRef="#br0" timeOffset="19">23677 7059 7569,'0'-14'1138,"-2"2"1,-6 2-73,-6 6 0,-5 4 0,-2 7 0,0 9-730,0 10 1,-1 7 0,1 12 0,0 5-1,-1 4-311,1 0 1,2 5-1,5-9 1,7 0-720,5 2 1,4-15 0,7 6 0,15-8 693,16-9 0,31 3 0,17-17 0</inkml:trace>
  <inkml:trace contextRef="#ctx0" brushRef="#br0" timeOffset="20">24868 7122 7569,'14'-7'696,"1"3"0,-1 6-125,-2 10 0,6 9 0,-6 7 0,0 8 1,-2 4-65,-1 3 0,-7-1 0,5 1 1,-4-1-1,-3 1-259,0-1 0,0-2 0,0-2 1,0-5-1541,0-2 0,0 7 1292,0-3 0,-10-4 0,-1 0 0</inkml:trace>
  <inkml:trace contextRef="#ctx0" brushRef="#br0" timeOffset="21">22783 8122 7569,'-21'0'484,"0"0"1,7 0-1,0 0 1,-3 0 0,0 2-1,1 3 1,4 4 0,0 3-1,3 7-32,-1 7 0,-4 0 0,7 9 1,2 3-1,3 2 0,2 3-683,0-1 1,2-1 0,3-4 0,5-4 0,1-2-295,6-5 1,9 5-1,5-5 525,2-7 0,12 2 0,9-9 0</inkml:trace>
  <inkml:trace contextRef="#ctx0" brushRef="#br0" timeOffset="22">23017 8207 7569,'-2'12'899,"-5"-5"0,-7-3-226,-5 4 0,7-4 0,7 10 1,10 1-884,9-4 1,5 6-1,2-8 1,1 3 0,-1 5-467,0 2 0,1 2 0,-4 0 0,-1-2 676,-3-5 0,0 5 0,8-7 0</inkml:trace>
  <inkml:trace contextRef="#ctx0" brushRef="#br0" timeOffset="23">23273 8164 7569,'-12'10'1531,"-7"-6"1,5 11-940,-5 1 1,7 3 0,3 2 0,2 1-629,-1-1 0,1 7 0,7 1 0,0-3 0,0 0-799,0 2 0,0-5 0,0 6 835,0-6 0,10-1 0,2-1 0</inkml:trace>
  <inkml:trace contextRef="#ctx0" brushRef="#br0" timeOffset="24">23379 8483 7569,'0'-12'2632,"0"3"-2482,0 9 0,0 9 0,0 6-196,0 3 1,0 4 0,0-1-1,0 0-344,0 1 0,-2-1-433,-5 0 823,4 0 0,-16-9 0,8-2 0</inkml:trace>
  <inkml:trace contextRef="#ctx0" brushRef="#br0" timeOffset="25">23549 8186 7569,'-21'0'408,"9"2"1,3 3 0,2 4-1,0 3 1,2 4 0,2 3-1,6 3 1,4-1 0,7 0-290,5 0 1,-5 1 0,0-1 0,3 0 0,2 0 0,2 1-614,0-1 1,1-2 0,-1-3 493,0-1 0,10-11 0,2 6 0</inkml:trace>
  <inkml:trace contextRef="#ctx0" brushRef="#br0" timeOffset="26">23826 8228 6673,'-21'7'572,"-1"0"771,1-2 0,0 4 1,-1 1-1041,1 2 1,2 2 0,3 7 0,2 0 0,-3 3-628,-2 4 1,0-2 0,3 7-1,4-2 324,2-5 0,-6 7 0,4 0 0</inkml:trace>
  <inkml:trace contextRef="#ctx0" brushRef="#br0" timeOffset="27">23868 8058 10351,'0'24'376,"3"2"0,1 2 0,6 0 0,-1 1 0,1-1 1576,-5-2-1803,6 7 0,-8-7 0,4 7 0,-5-2 1,-2-5-451,0-3 1,-2 6 0,-3-1 0,-2-2 300,2-2 0,3-3 0,2 0 0</inkml:trace>
  <inkml:trace contextRef="#ctx0" brushRef="#br0" timeOffset="28">24698 8101 7712,'-21'0'694,"-1"-8"1,1 1 0,0 3 0,0 1 0,2 6 0,2 4 0,3 9-226,-3 10 1,-1 0 0,-1 10 0,2 1 0,5 4 0,3 1-949,4 1 0,3-1 1,2-2-1,2-4 1,5-8-4573,7-4 5051,15-3 0,4 0 0,9 1 0</inkml:trace>
  <inkml:trace contextRef="#ctx0" brushRef="#br0" timeOffset="29">24847 8101 7569,'-14'0'356,"0"2"0,-3 5 725,-2 7 1,5 5 0,2 2-1,3 1 303,4-1-1307,3 0 1,4 0 0,3 1 0,4-4 0,3-1 18,4-3 0,-4-7 1,2 5-1,3-2-625,2-6 0,2 6 0,0-3 1,1-5-556,-1-7 0,0-4 0,1-10 0,-1 0 0,-2-4 1084,-5-1 0,2 0 0,-6 3 0,-1 0 0,1 0 0,-5-1 0,-3 8 198,-2 0 614,0 9 1,-7 5-1,-3 12 1,1 2 0,-3 0-358,0 3 0,5 9 0,-5 2 0,1 1 1,-1 1-253,-5 6 0,5-3 1,-2 0-1,0-2-405,2-5 1,-4 4 0,9-1-3029,2-3 3230,2-3 0,3-1 0,0-1 0</inkml:trace>
  <inkml:trace contextRef="#ctx0" brushRef="#br0" timeOffset="30">25272 8079 12609,'-9'22'-57,"-3"-1"1,-2 0 0,2 0-1,3 1 1,4-1-1280,3 0 1336,2 0 0,0 1 0,0-1 0</inkml:trace>
  <inkml:trace contextRef="#ctx0" brushRef="#br0" timeOffset="31">25400 8483 8146,'0'14'763,"0"1"1,0 1 0,0 3-1,0 2 1,0 1-143,0-1 1,-2 0 0,-3 0-1251,-2 1 1,-7-1 628,7 0 0,-1-9 0,8-3 0</inkml:trace>
  <inkml:trace contextRef="#ctx0" brushRef="#br0" timeOffset="32">25655 8356 7569,'-12'-15'590,"3"4"2901,0 1-1201,6 3-2017,-6 7 1,9 2 0,2 3 0,3 5 55,2 1 1,7 4 0,-4 4 0,-1-3-432,0-2 1,8 0-1,-3 8 1,3-1-938,-3 0 0,5-7 0,-5-2 0,5-2 1039,2-6 0,0 8 0,1 0 0</inkml:trace>
  <inkml:trace contextRef="#ctx0" brushRef="#br0" timeOffset="33">25911 8228 7569,'-22'12'0,"1"-3"0,0-2 2895,-1 1-2054,1-1 0,7 0 0,0 2 0,-3 3-179,-2 4 1,-9 10 0,0 3 0,4-3-585,7-3 0,-1 6 0,6-1 0,-2-2 1,2-2 517,2-3-596,3 0 0,17 1 0,1-1 0</inkml:trace>
  <inkml:trace contextRef="#ctx0" brushRef="#br0" timeOffset="34">26081 8164 7569,'9'0'-1821,"-9"0"2696,-9 10 1,-5-6 0,-1 8 0,-1 0 0,-3 0-328,-2 4 1,2 3 0,2 0-1,5-2-51,3-3-497,2 0 0,7 7 0,0 1 0</inkml:trace>
  <inkml:trace contextRef="#ctx0" brushRef="#br0" timeOffset="35">26230 8101 14229,'7'28'361,"0"0"0,0 1 0,0-1 0,0 3 0,-2-1-69,-3 1 0,-2 4 0,0-4 0,0 2-292,0 5 0,-9 2 0,-3 3 0</inkml:trace>
  <inkml:trace contextRef="#ctx0" brushRef="#br0" timeOffset="36">24762 10354 7569,'0'-21'1072,"0"7"1,-3 0-524,-4-3 1,3 8 0,-8 4-1,2 10 1,6 9 0,-1 7-301,-2 7 1,2 5 0,-7 10 0,3-1 0,4 1-144,3 0 1,2-1 0,0 1-1,0-1-613,0 1 1,2-1 0,5-2 0,10-4-755,9-8 0,0-4 1,7-5 1260,-2-5 0,6 5 0,-4-8 0</inkml:trace>
  <inkml:trace contextRef="#ctx0" brushRef="#br0" timeOffset="37">25060 10312 7569,'-3'-12'886,"-4"5"1520,-7 4-2006,5 3 1,-8 3-1,10 4 1,2 7-88,3 5 0,4 2 0,5 3 1,5 2-293,0 2 1,7 0-1,-5-6 1,5-1-1,2 0-253,0 1 0,1-4 0,-1-3 1,0-6-412,1 1 1,8-8 0,1 3 0,-3-10 44,-6-9 0,-6-5 0,5-2 0,1-3 377,-1-4 0,-2 2 0,-5-7 0,-4 2 0,-3 5 330,0 2 0,0 3 532,-7 0 1,-3 11 0,-1 10 0,-6 12 93,-2 7 1,1 5 0,-6 2 0,5 4-397,3 3 1,-5 3 0,7 6 0,-1 1 0,1-1-276,0 1 0,0-8 0,7 1 0,-2-1 0,-3-2-711,-2-4 0,0-6 0,7-2 1,2-2-2339,5-4 2985,5 3 0,9-15 0,1 6 0</inkml:trace>
  <inkml:trace contextRef="#ctx0" brushRef="#br0" timeOffset="38">25613 10843 7569,'-10'12'4532,"8"-3"-3989,-8-9 0,10 10 1,0 4-1,0 5-316,0 2 0,-9 3 0,-5 2 0,-3 5 1,1-1-1162,2 1 1,6 4-1,-3-6 934,1-3 0,13 7 0,8 0 0</inkml:trace>
  <inkml:trace contextRef="#ctx0" brushRef="#br0" timeOffset="39">25804 10524 7569,'-21'-2'3847,"0"-5"-3022,9 4 1,2-4 0,10 14 0,0 8-397,0 4 1,7 2 0,3 0 0,2 0-269,4 1 1,3-1 0,2 0 0,1 0-461,-1 1 1,0-1-1,1 0 1,-1 0 0,-2 1-1762,-5-1 0,5-2 0,-5-3 2060,5-1 0,2-11 0,0 6 0</inkml:trace>
  <inkml:trace contextRef="#ctx0" brushRef="#br0" timeOffset="40">26081 10546 7569,'-3'-12'1567,"-4"5"-1117,-7 4 1,-2 6 0,-1 4 0,3 7 0,-3 5 399,-2 2 1,-4 10 0,-3 2 0,-3 2-1035,3 1 1,3-1 0,4 5 0,5-4 183,7-8 0,4 5 0,3 0 0</inkml:trace>
  <inkml:trace contextRef="#ctx0" brushRef="#br0" timeOffset="41">26145 10290 7569,'-22'0'565,"1"0"1,0 0-1,2 3 911,5 4 1,-3-2 0,10 9 0,2 5-919,3 7 0,11 0 0,6 7 0,3 0-454,4 0 0,6 2 0,0 8 0,-2 2 1,-2 2-266,-3 3 1,-2-1 0,-5-6 0,-6-1-1009,-6 1 0,-2 6 0,0 3 0,0 0 1169,0 0 0,0 7 0,0-4 0</inkml:trace>
  <inkml:trace contextRef="#ctx0" brushRef="#br0" timeOffset="42">28634 10418 7569,'-15'-7'1165,"1"0"0,0 0 1,-7 7-1,-1 2 0,1 5-53,0 7 1,0 15-1,-1 6 1,-1 8-779,-6 6 0,13-2 0,-6 8 0,6-3-362,4-5 0,3 0 0,9 1 0,2 1 0,5-2-1256,7-2 0,15-9 1,4-3-1,2-2 0,1-6 1284,2-1 0,2-12 0,2-3 0</inkml:trace>
  <inkml:trace contextRef="#ctx0" brushRef="#br0" timeOffset="43">28846 10609 6078,'-14'3'4909,"2"4"-4129,3 7 1,2 5-1,7 2 1,0 3-1,0 2-529,0 2 0,7 0 0,2-6 0,3-1-565,5 0 1,2 0 0,2-2 0,0-2-2020,0-3 0,3-9 2333,4 2 0,5-5 0,10-2 0</inkml:trace>
  <inkml:trace contextRef="#ctx0" brushRef="#br0" timeOffset="44">29272 10673 7569,'-22'21'175,"1"-6"0,0-1 0,2 5 0,2 4 985,3 6 0,0 8 1,-7-1-1,2 4-467,5 2 0,-5 1 1,5 0-1,-3-3 1,3-2-1392,7-3 0,-3-7 1,3 5-1,3-2 698,1-5 0,22-12 0,5-4 0</inkml:trace>
  <inkml:trace contextRef="#ctx0" brushRef="#br0" timeOffset="45">29484 10397 7569,'-2'-12'6313,"-5"5"-6043,-5 4 0,-2 13 0,2 4 0,3 5-344,4 2 0,-4 3 0,1 2 0,4 2 74,1-2 0,13 7 0,2 0 0</inkml:trace>
  <inkml:trace contextRef="#ctx0" brushRef="#br0" timeOffset="46">29506 11375 15119,'-12'9'15,"-5"3"1,8 12 0,-3 2 0,-4 2 0,-1-2 0,0-2-2180,3-3 2164,10 0 0,-6 0 0,10 1 0</inkml:trace>
  <inkml:trace contextRef="#ctx0" brushRef="#br0" timeOffset="47">29889 10801 7351,'-15'-3'4954,"1"-4"-4185,19 5 0,-10-8 0,19 10 0,5 3-316,7 4 1,0 5 0,7 11 0,1 6 0,-4 6-468,1 5 1,-3 3 0,-6-1 0,-1 1-602,0-1 0,0-9 1,1-4-1,-1-6 0,0-1-4459,1-1 5074,8-9 0,-6 7 0,7-8 0</inkml:trace>
  <inkml:trace contextRef="#ctx0" brushRef="#br0" timeOffset="48">30527 10758 7569,'-21'10'856,"-8"-6"1,-2 10 0,-2 1-328,-4-4 0,-4 15 0,-1-4 0,-1 4 999,1 4 0,-1-4 0,3 7 1,5-2-1,9-5-2040,9-2 1,8-3 0,13-2 511,10-5 0,29-4 0,23-10 0</inkml:trace>
  <inkml:trace contextRef="#ctx0" brushRef="#br0" timeOffset="49">30803 10439 7569,'-33'12'1408,"5"-5"1,7-2-35,6 2 0,-1-2 0,9 9-1427,2 2 0,3 3 1,4 3-1,5 1 1,7 3 52,5 2 0,12 1 0,2-8 0</inkml:trace>
  <inkml:trace contextRef="#ctx0" brushRef="#br0" timeOffset="50">31101 10205 7569,'-12'-33'612,"-4"3"1,9 8 182,2 1 0,5 9 1,7 5-1,7 10 1,5 11 72,2 14 0,3 12 1,2 10-1,2 7 1,1 6-49,2 8 1,-10 2 0,0 8 0,-11-1-674,-8 7 0,-2-2 1,-2 8-1,-8-4 0,-9-1-7,-7-3 0,-9 2 0,4-14 0,0 1-2414,1-1 2274,1-2 0,-2-7 0,-2-1 0</inkml:trace>
  <inkml:trace contextRef="#ctx0" brushRef="#br0" timeOffset="51">10147 5507 7264,'-21'0'-23,"0"0"0,-1 0 0,1 0 0,0 0 0,0 0 0,-1 0 0,1 0 0,2 2 1294,5 5 1,-5-5-885,5 6 0,7 1 0,7-2-251,12-2 1,9-3-1,5-2 1,5 0 0,2 0-176,5 0 1,9-7 0,5 0-1,0 0-124,0-3 0,7 6 0,-5-8 0,3 2 11,0 6 1,-10-6 0,0 3 0,-9 2 0,-10 3 52,-4 2 578,-3 0 1,-14 0 0,-11 0-219,-15 0 1,-17 0 0,1 0 0,-5 0-210,-3 0 0,-9 7 0,-5 0 0,-4 0-61,-3 3 1,-4-1-1,1 5 1,8-4-1,7-3 124,12 0 1,7 7 0,12-7-123,0-2 1,13 5 0,16-6-97,18-6 0,11 0 0,8-13 0,3 1-90,1 2 0,8-7 1,-5 8-1,0-4 1,-2 4-14,-10 1 1,0 1-1,-12 4 1,-2-2 147,-2 2 0,-10 3 304,0 2 1,-21 0-1,-5 0 13,-11 0 0,-17 7 0,-3 2 0,-11 1 0,-8 2 8,-2-1 1,-2 1 0,0 5-1,2-3 1,10 0-363,7-2 1,16 0 0,10-5-2604,11 7 2698,36-5 0,19 1 0,31-10 0</inkml:trace>
  <inkml:trace contextRef="#ctx0" brushRef="#br0" timeOffset="52">11700 5464 7569,'-21'2'-151,"0"6"1,-1-6 0,1 5 0,2-2 2344,5 2-1903,5-5 1,20 8 0,11-10 0,11 0-189,7 0 1,10 0 0,4 0 0,3-3 0,6-1-35,4-4 1,-13-1-1,7 4 1,-4-2 0,-5 2-186,0 3 0,-5-5 0,-9 0 8,-2 2 0,-10 3 214,2 2 0,-16 0 0,-14 0 1,-15 0 18,-9 0 1,-19 0 0,0 0 0,-7 2 0,-9 3 112,-8 2 1,-4 7 0,-7-4-1,6-1 1,6 1 26,6-6 1,15 6-1,4-3 1,13 0-17,6 2-348,3-6 0,21 6 0,14-9 0,17 0 0,14 0-150,11 0 1,-1-7-1,11-2 1,-7-1 0,0 1-166,3 4 0,-8-4 1,-4 1-1,-8 4 441,-6 1 1,-6 3 248,-8 0 1,-13 0 0,-9 0-1,-14 0 1,-12 3 225,-10 4 0,-6-2 0,-5 6 0,-3 1-314,3 0 1,2-7-1,2 2 1,3-2-2097,5 2 1,16-5 1907,19 5 0,28-14 0,17-5 0</inkml:trace>
  <inkml:trace contextRef="#ctx0" brushRef="#br0" timeOffset="53">10424 5592 5739,'-12'0'0,"3"0"0,9 0 119,0 0 410,9 0-323,-7-10 0,10 1-146,-5-5 1,-2 4-1,9 8 89,3-5 0,-5 4 29,2-4 0,-7 5 118,7 2-187,-9 0 0,2 0-38,-14 0 0,2 0 0,-7 2 0,0 3-26,1 2 1,-4 0-1,-6-7 1,0 3 0,-3 1 116,-4 3 1,2 3 0,-10-5 0,-1 4-41,-4 3 1,-1-5-1,-1 5 1,1-1-32,-1 1 0,1-5 1,1 5-1,6 0-214,7 0-53,13-7 0,23 4 0,15-11 0,8-3 127,7-2 0,4-10 1,6 3-1,1-2-81,-2 1 0,-2-4 0,-4 8 0,-4-3 0,-4-1 105,-2-1 1,5 4-1,-8 0 1,-2 3 368,-2 4-53,-3-7 0,-12 10-186,-9-5 0,-9 4 0,-15 3 1,-4 3-1,-8 1 189,-4 4 0,-9 1 0,-3-4 0,-3 2-165,-4-2 1,7 4 0,3-2 0,4-2 0,4-3-309,6-2 103,4 0 1,22 0 0,9 0 0,16 0 75,17 0 0,12 0 0,19 0 0</inkml:trace>
  <inkml:trace contextRef="#ctx0" brushRef="#br0" timeOffset="54">11658 5677 7569,'-15'0'25,"1"0"1,0-3 0,5-4 108,9-7 1,9 2-1,15 0 1,4 1-1,8 1-176,4 1 1,5-5 0,2 4 0,3-2 90,-3-4 0,-2 6 1,-3 1-1,-2 2 1,-2-3-44,-2-1 1,-10 6 0,0-5-1,-7 3 122,-5 0 1,-9-2-1,-1 4 94,-8-2 0,-8 0 1,-10 7-1,-1 0-84,-6 0 1,-6 2-1,-12 3 1,-5 4 0,-3 3 32,-4 5 0,5 2 0,0 2 0,4-2 0,7-3 82,6-1 0,13-1-318,3 7 1,11-9 0,17-5 0,10-5-64,9-2 0,16-7 0,15-2 0,2-3 0,0-2-432,-2 2 1,-12-5 0,-3 10 559,-11 3 0,-7 1 0,-3 3 0</inkml:trace>
  <inkml:trace contextRef="#ctx0" brushRef="#br0" timeOffset="55">11700 9079 7589,'-14'0'149,"0"0"1,-3 0 0,-2 2 0,-2 5 0,0 7 0,2 5 0,2 2 0,6 3-14,1 4 0,-6-2 0,4 7 0,-2 0 0,2-2-148,2 0 0,1 4 0,4-4 0,-2 2 0,2 2 51,3-1 1,-5 6 0,0-7 0,2 2 0,3-2 33,2-2 0,-7 4 0,-1-4 0,4 0-25,1 0 1,3-1-1,0-4 1,0 3 0,0-3-6,0-3 0,0-2 0,0 1 0,0-1 0,0 0-11,0 1 0,3 1 0,1 3 0,4 2 22,-4-2 0,-1 5 1,-3 0-1,0 0 18,0-1 1,0 6-1,0-6 1,-3 4-1,-1 1 38,-4-2 1,-6 5-1,5-7 1,-1-1-98,1 1 1,-1 4 0,6-4 0,-3 0 0,2 2-137,3 0 1,2-7-1,0 2 1,0-2 45,0 3 1,7-6 0,2 6-1,3-6-59,4-2 0,-4 1 0,2-1 1,3-2-1,2-3 0,2-4 135,0-2 0,-2 6 0,-2-4 1,-5 2 185,-3 0 0,5 1 0,-4 3-17,2-3 0,-8 4 1,3-5 91,-4 5 0,-1 0 0,3-3 0,4-2-311,3 3 0,2-8 0,10-2 0,4-4-125,8-3 0,11 7 0,3 0 0,-3-2-36,-2-3 0,-3-2 0,1 0 0,-3 0 173,-4 0 1,1 0 0,-8 2-1,-3 3 1,-3 2 142,-1-2 0,-1-3 0,0-2 0,1 0 1,-1 0 91,0 0 0,0 0 0,1 0 0,-1 0-173,0 0 0,8-7 0,1 0 0,1 2-65,0 3 1,4 2-1,-4 0 1,2 0-1,2 0-42,-1 0 1,3 0 0,-8 0-1,-1 0 1,0 2 66,1 5 1,2-4 0,-5 4 0,2-2 70,-2 2 0,5-5 0,-3 5 0,0-2-44,3 2 1,0-5 0,7 5 0,-3-4-14,3-3 0,2 0 0,3 0 0,-1 0 0,-2 0 2,-4 0 0,4 0 0,-7 0 0,3 0 0,-3 0 104,-3 0 1,1 0 0,-3 0 0,6-3-49,-1-4 0,7 3 0,-7-8 0,2 0 59,1 0 1,-1 7 0,8-4-1,-1 2 1,-1 0-76,-6 2 0,10-4 1,-7 2-1,0 2 29,2 2 0,-7-4 0,0 0 0,-2 3 0,-5 1 31,-3 3 1,-1-7 0,-1 0 0,0 2 13,0 3 1,8-5 0,1-3 0,4 1-1,1-1-207,-2 6 0,7-6 0,-7 1 0,3-1-46,-1 1 0,1 2 1,6 7-1,-2 0 1,-2 0 170,-2 0 0,-1 0 0,8 0 0,-3 0 46,-5 0 1,3 0-1,-9 0 1,-3 0 150,-3 0 0,-2 0 0,1-3 0,1-4-114,6-7 1,-6 2 0,8-2 0,-3-2-330,1-3 1,9 0-1,-3 2 1,5 3-1,3-2 11,-1-3 1,-1-3 0,-6 1 0,-7 0 110,-4 0 1,-3 7 0,-2-1 0,-5-1 197,-7-3 1,-4-2 0,-8-1 0,-7-1 0,-9-3 28,-3-3 0,-6-6 0,1 4 0,6-2 1,6-5-254,10-2 1,5-2-1,2 2 1,0 2-147,0 2 0,9 3 1,5-5-1,5 5 235,2 3 1,1-6 0,-1 8 0,0 0 177,1-3 0,-8 7 1,-2-4-1,-3 4 1,-4 1 71,-3-6 0,-2 6 0,0-8 1,0 3-1,-2-3-159,-5-2 1,4 4 0,-4-6 0,5 0-308,2 2 0,0-5 0,0 9 0,-3 1 118,-4-3 0,5 8 1,-5-6-1,2 6 1,-2 1 96,-7 1 0,-14 7 1,-10 2-1,-10 3 0,-11 2 338,-9-3 0,-10 8 0,-14-5 0,-5 4-52,0 3 0,5 0 0,14 0 0,9 0-184,10 0 0,7-7 0,12-2 0,4-1-46,8 1 0,14-8 1,4 3-1,3-5 1,0-2-307,2 0 0,3-3 0,4-2 0,3-2 0,2 2 143,-2 2 1,-3 3-1,-2 0 1,0 0 234,0-1 1,-2 3 0,-5 3 0,-10 4 36,-9 3 1,0-6-1,-7 6 1,0-1-1,2 1-60,1 4 0,1-4 0,8 2 0,0 0-138,0-3 1,-1 8-1,1-5 1,0 4-64,-1 3 1,1 0-1,-2 0 1,-3 0 68,-3 0 1,-6 0 0,4 0 0,0 0 0,-2 0 18,0 0 0,7 0 0,-5 0 0,3 0 67,0 0 0,-3 0 0,3 0 0,-6 0 1,-1-2-64,0-5 1,-3 5-1,-10-8 1,-1 3-58,2 0 0,-10 0 0,-5 7 1,-6 0 1,-1 0 0,3 7 0,2 2 0,-2 1 0,-2 2-27,-3 0 1,2-8 0,12 3 0,10-4 0,9-3 97,10 0 0,4 0 1,3 0-1,0-3 62,-1-4 1,4 3 0,1-8 0,3 0-20,-3 0 0,-2 5 1,-4-5-1,-6 3 1,-6 4 87,-5 3 0,-12 2 0,-5 0 0,-2 2 0,-3 3 11,-1 2 1,11 9-1,-10-4 1,10 0-501,12-5 0,7 3 0,14-1 61,5 3 316,14-7 0,21 13 0,12-6 0</inkml:trace>
  <inkml:trace contextRef="#ctx0" brushRef="#br0" timeOffset="56">6573 4252 7569,'0'-21'-111,"0"7"0,0 0 1,0-3-1,-2-2 1,-3-2-1,-2 0 0,2-1 154,3 1 1,2 7 0,0 0-1,-5 0-21,-9 2 0,-9 2 0,-22 13 0,-5 4-12,-7 7 1,-14 5 0,-4 5-1,-3 1 1,0 6 22,-3 2 0,6 3 0,-1 6 1,3 1-8,4-1 1,5 1-1,5-1 1,5 1-1,2-1 4,5 1 1,9 2-1,5 4 1,2 6-29,5-1 1,12 5-1,7-7 1,4 0 1,3 0 1,12 0-1,12-5 1,16 3-1,17-5-7,11-7 1,17 2-1,15-7 1,8 2-11,-48-17 0,1 0 1,-2-2-1,0 1 0,8 2 1,1 0-1,-2-2 0,0 1 1,3 0-1,-1-1-1,0 0 0,-1-1 1,0 4-1,-2 1 0,-2-4 1,0 1-1,-3 1 0,0 0 7,54 16 0,-56-15 1,0-2-1,57 10 1,-56-14-1,1-2 1,0 1-1,0-2 23,58 10 0,-56-13 0,-1-2 0,53 6 0,-3 0-15,-3 0 0,-4 2 0,-2 7 0,-3-2 0,1-2 1,-3-3 1,7 0-1,-8 5 1,4-2-6,-1-3 0,3-10 0,9 4 0,7-4 0,-55 0 0,-1-1 1,56 0-1,-51 0 1,1 1-1,1-3 1,-1 0-1,1-1 1,-1 0-1,0 0 1,-1 0-1,-5 0 1,-1 0-1,60 0 1,-60 0-1,0 0-15,2 0 1,0 0 0,57 0 0,-2 0 0,-2 0 0,-5-2 16,-2-5 0,5 4 0,-1-4 0,-2 3 2,-2-4 0,9 6 0,-56-2 0,1-1 0,3 1 0,1 1 0,0-1 0,0 0-2,2 2 0,-1 0 0,-3 0 0,0 1 0,4 1 0,0 0 0,-2 0 1,0-2 15,1-2 0,-1 1 1,1 2-1,-1 0 1,-4-3-1,-1 0 1,0 2-1,-1 0 1,57-3 50,-2-2 1,-3-7 0,-6 4-1,-3-1 29,-5-6 0,-4-2 0,-13-2 0,-1 0-41,-3-1 1,-10-8-1,1-3 1,-10-3-1,-12 1 15,-9-3 0,-7-5 0,-12-4 1,-5-3-61,-7 3 1,-10 2-1,-11 3 1,-14-3 0,-15-2-135,-13-3 0,-13-7 1,-23 5-1,-7 0 103,-5 0 1,46 23-1,0-1 1,-2 2 0,-1 0-1,-1-3 1,-1 0 0,-2 0-1,0 1 13,-2 1 1,-1 1 0,-1-3-1,-1 1 1,-4 2 0,-1 1 0,1 0-1,1 0-29,3 2 1,-1 0 0,-6 2 0,0 2 0,1 0 0,1 1 0,-3 1 0,0 1 0,-3 1 0,1 1 22,0 0 1,-1 1 0,0 0 0,-1 1 0,-3 4-1,0 2 1,0-1 0,0 1-2,0 0 1,0 2 0,-1 3-1,1 1 1,2-2 0,1 1-1,0 1 1,1 2 5,-1 0 1,1 0 0,6 0 0,1 0 0,-8 0 0,1 0 0,2 0 0,2 0 0,-1 0 0,0 0 3,-3 0 1,-1 0-1,-6 0 1,-2 0 0,-3 0-1,0 0 1,-4 0 0,0 2 13,-2 1 0,-1 1 0,-6-2 0,-1 1 0,2 2 0,0 2-422,-2-3 0,-1 1 0,0 3 0,-1 1 427,-5-2 0,1 0 0,1 2 0,1 1 0,7 0 1,0 1-1,3 0 0,-1-1-10,2 0 1,2 2 0,5 1-1,1 2 1,-1-1 0,2 0-1,7 0 1,2 1 0,7-1-1,2 0-47,4 0 1,3 0 0,3 0-1,3-2 1,-37 5 0,12-3-145,12 3 0,16-6 1,10 1-1,9 0 188,9 0 0,1-3 0,2 8 0,5 4 0,2 3 0,5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618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15955 8356 7569,'-10'-24'0,"-4"-2"-30,-5-2 1,0-1 0,3 10 0,4 3 0,0 4 0,0 3 0,-2 2 0,0-1 0,0 1 0,-3 3 124,-2 1 0,-2 3 0,0 0 0,-1 0 0,1 0-26,0 0 1,-7 10 0,-3 4-1,0 7 1,-2 5 13,0 3 1,7 8-1,-2-1 1,4 6-69,3 8 0,2-1 0,5 13 1,6 4-1,6 0 2,2 0 1,0 5 0,2 2 0,6 1 22,6-1 1,5-2 0,4-7 0,3-3 0,5-2 16,2-2 0,-5-12 0,8 0 0,2-10-21,2-4 0,-5-10 0,1-9 1,2-3-1,0-4 75,-3-3 1,8-4-1,-1-8 1,10-8-132,2-8 0,6-12 0,-8 2 1,2-4-1,3-5-1,-3-4 0,5-3 0,-9-7 0,-5 2-69,-8-2 0,-8-3 0,-15-1 0,-7-3 1,-5-3 135,-2-2 1,0 0 0,-2 5 0,-5-2 96,-7-3 1,-12 7-1,-5 10 1,0 2 0,-2 4-19,0 4 1,-2 8 0,-8 3-1,1 2-133,-1 5 1,-9 3-1,-7 4 1,-7 5-229,-5 7 1,-17 4-1,3 6 1,-5 6-1,1 12 195,4 12 0,-3 8 0,20 3 0,4 6 26,5 7 0,11 14 0,1 9 0,9 10 0,10 9-120,4 5 0,15-3 0,9 3 1,16 5-106,17 0 0,12-3 0,22-7 0,8-7 0,-31-48 0,2-3-216,4 0 0,4-4 223,5-3 0,3-4 0,-4-3 1,2-2-1,4-4 0,-1 1 1</inkml:trace>
  <inkml:trace contextRef="#ctx0" brushRef="#br0" timeOffset="1">26293 8101 7569,'-21'-10'-7,"0"8"1,0-5 0,-1 4-1,-1 3 1,-6 0 0,-6 0-1,-5 3 1,-3 6 0,3 10-1,2 12 284,3 9 0,-1 0 0,-6 17 0,2 2-124,4 2 0,5 12 0,10 5 0,0 5 0,2 2-48,5 0 0,-3 0 0,10 0 0,2 0-105,3 0 0,14 0 0,7-2 1,9-5-1,5-10-73,5-8 1,12-16 0,6-10 0,6-6 70,2-9 1,-1-7 0,4-15 0,1-4 0,5-9 90,3-10 0,0-17 0,2-14 0,-7-6-84,-5-8 0,-9-5 0,-5-9 0,-8-2 1,-13-5-83,-12-8 1,-12-4-1,-16-2 1,-17 2 69,-22 5 1,14 48 0,-7 3 0,-9 4 0,-4 5-1,-3 3 1,-2 4 45,-3 2 0,-1 5 0,3 6 0,-1 3 0,-3 2 0,1 2 0,-53-5 0,9 12-316,8 10 0,7 12 277,14 18 0,5 10 0,9 19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7T15:22:58.74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20231 9015 7569,'-55'-22'0,"6"1"0,6 0 22,8 0 0,4 2 1,10 2-1,2 3 1,2-2-1,3-3 1,0-3-1,0 3 1,-1 5-1,-3 7 1,-6 5 110,-4 2 1,-3 2 0,5 3-1,-5 4 1,-2 3-31,-5 5 0,5 4 0,-2 5 0,-3 7 1,-2 5-91,-3 7 0,-7 11 0,1 1 0,2 7 1,4 4 23,8 3 0,-3 12 0,9 0 1,3 6-1,3 1 22,1-2 1,1-3 0,0 2 0,0 5 42,-1 7 0,8 5 0,2 3 1,1-3-51,-1-5 0,7 5 0,-2-7 1,5-1-1,4-1-35,5-1 0,5-4 1,7 7-1,-3 0-8,-2 0 1,1-7 0,4 2 0,-3-3 0,-2 4 25,3 6 1,-5 5 0,-1 2 0,1-4 86,0-10 1,-5 5 0,7-19 0,3-5 0,2-5 50,2-4 1,-2-7 0,-2-3 0,-3 0-46,2 1 0,-6-1 1,-3 5-1,-5-2 1,-2 4 19,0 8 1,0-10 0,0 7 0,-2-2-55,-5-3 1,-3 17 0,-6-7 0,2 9 23,-3 5 0,-2-4 0,-2 1 0,2 8 0,5 5-140,7 6 0,-3 3 1,3 5-1,2 2 1,1 5-64,-3 2 0,2-7 0,-9 5 0,-1-5 66,4-5 0,-8 12 1,5-12-1,-8 3 45,-6 0 0,2-1 1,-10 3-1,18-52 0,-1 1 1,-1 1-1,-1 0-74,0 4 1,0 0 0,4-3 0,1-1-1,-13 53 1,8-6-37,7-2 1,5 1-1,9-3 1,0-3 0,2-4 25,5-2 0,5-13 1,11-13-1,3-10 214,3-9 1,9-17 0,-1-12-1,8-14 1,10-14 152,6-14 1,-2-22-1,12-21 1,-2-11-280,2-8 0,-35 33 0,1-2 0,3 0 1,0-2-1,-1-1 0,-2-1 0,0 0 0,-1-1-50,-1 0 1,-1 0 0,-1-3 0,0 0 0,-2 3 0,-1 0-1,0 2 1,-1-1-159,0 2 1,-1 0-1,19-45 1,5-1-1,-2-4 1,-24 49-1,0-1 2,2-3 1,-2-2-1,-2-2 1,0 1-1,1-1 1,-1 0-1,-2 3 1,-1 0 56,14-53 1,-18 53 0,-3-1 0,-2-1 0,-3-1 0,1-3 0,-1 0 0,-1 0 0,-2 2-1,-1 2 1,-2 1 0,-2-1 0,0 1-1,-1-55 1,-2-2 107,-2 57 1,0-1 0,3 1 0,0-1 0,-2 1 0,-1 0 0,2-55 0,2 7 61,0 12 1,9 8 0,5 3 0,5 4 18,2 4 0,1-2 0,-3 6 0,-3 1 0,-4 0-16,-3 4 1,-1-4 0,-8 0-1,0 0-38,0-1 1,-10-8 0,-4-1 0,-5-9-48,-2-5 0,-1 7 1,1-2-1,0 5 1,0 2 22,-1 0 0,3 9 1,5 3-1,7 4 25,5 6 0,2-6 0,0 12 0,0-2 0,0 0 233,0 3 1,0 8 0,0-4 0,0 3-155,0-1 0,0 0 1,0 8-1,0-3-97,0-5 0,0 3 0,-3-10 0,-4-2 0,-4-2-17,-1-3 1,-12-7-1,8 3 1,-1 4-1,-2 7 19,0 5 1,5-4 0,0 6 0,0 3 63,2 2 1,-5 10 0,8 1 0,-1 4-50,1 4 0,-5-5 0,4 3 0,-2-1 0,-2 1-64,2 0 0,-6-8 0,3 3 0,-4-5 25,-2-7 1,0-4 0,0-1-1,-1-6 1,1-4 35,0 4 1,0-6-1,-1 8 1,1-3 88,0 1 1,-1 6-1,1-4 1,2 2-104,5 4 0,-5 4 0,5 3 0,-5 6 0,-2 7-367,0 4 1,6 12 0,-1 5 0,-5 12 367,-5 16 0,-12 15 0,5 27 0</inkml:trace>
  <inkml:trace contextRef="#ctx0" brushRef="#br0" timeOffset="1">23251 9716 7569,'-21'-9'0,"0"-5"-92,0-5 0,-1-2 0,-1-1 1,-6 1-1,-6 0 0,-5 0 0,-3-1 1,1 1-1,-3 2 99,-5 5 0,5-5 0,-4 7 0,4 0 0,2 5 43,1 5 0,-1 2 0,-2 0 0,-2 0 0,-3 2-5,3 5 0,9 8 1,5 11-1,2 4-28,5 3 0,3-4 0,4 4 1,2 0-1,5 0-5,3 5 1,2-5 0,7 2 0,0 3-74,0 2 0,2 3 1,3-1-1,4 1 70,3-1 0,2 8 0,10-1 0,2 1 0,5 0 0,2-1 0,2 1 0,10-10 1,5-2-14,7-3 0,4-9 0,5 3 1,5-6-1,7-4-55,5-5 0,2-4 0,0-10 0,0-5 10,0-9 1,-7-3 0,0-20 0,3-8 0,-1-10 18,-2-6 0,-5 0 1,-11 1-1,-6 1 14,-6-7 1,-10 5 0,-9-5-1,-12 7 1,-7 2 75,-8 3 0,-11-5 1,-9 7-1,-10 0-5,-10 0 0,-13 0 0,-8 7 0,-5 0-30,-1 5 0,-11 4 1,-6 1-1,-7 6 1,-6 6-29,4 2 0,-6 9 0,0 5 0,-1 4 9,-6 3 0,3 10 0,-5 4 0,-5 7 0,0 8 25,0 6 0,5 8 0,3 6 0,4 8 45,2 4 1,13 3 0,13 0-1,10 0-31,9-1 0,17 4 0,12 1 0,11 3 0,10-3 55,8-1 0,8-11 0,20 1 0,13 0-7,10-3 1,22 3-1,6-12 1,12-8 0,15-4-123,-52-18 1,1-4 0,4-2-1,1-3 1,-2-2 0,0-1-1,1-2 1,-1 0-17,-3 0 1,-1-2 0,0-3 0,-1-1 0,45-12 0,-9-9-1,-9-12-9,-10-9 0,-5-7 0,-12-10 0,-4 0-2,-7 0 1,-15-7-1,-9 1 1,-9 1 0,-10 1-28,-5-3 1,-14 2 0,-11-6 0,-15-1 61,-9 0 0,-5 8 0,2-1 0,-7 10 63,-4 10 1,-10 6-1,0 8 1,0 9 0,0 9-11,0 10 0,0 5 0,7 4 0,1 8-1,-1 11 1,0 17 0,3 14 0,4 4 0,7 11-15,5 8 0,15 5 0,8 1 1,13-6 3,6-1 1,25-11 0,13-11 0,17-4-1,12-11 18,7-4 1,12-7 0,9-11-1,-2-8 3,-3-5 0,-4-14 1,-3-9-1,-7-12 0,-6-7-22,-13-3 0,-9-6 0,-12-3 0,-12-3-96,-11-4 1,-10 0-1,-10-2 1,-11 2-44,-12 0 1,-14-5 0,-5 17 0,-3 6 0,-4 11-172,-2 6 1,-3 12-1,-2 8 1,-8 11 289,-11 14 0,0 19 0,-9 14 0</inkml:trace>
  <inkml:trace contextRef="#ctx0" brushRef="#br0" timeOffset="2">23251 9461 7569,'-40'12'0,"5"-3"-148,6 1 0,6 2 1,4 9-1,5 0 1,11 1-1,13-4 1,11-1 90,3-3 0,6-7 1,1 5-1,0 0 0,2-3 1,-2 1-1,-1-3-95,-4 2 0,-4-4 132,-8 9 0,-9-9 1,-17 2-1,-9-5 20,-3-2 0,0 0 0,3-2 1,0-3-1,2-4 23,5-3 1,-5 5 0,5-7-1,-5 0 33,-3 2 1,3-7-1,3 7 1,2-2-1,-3 2 33,-2 3 0,-2-1 1,-3 5-1,-2-2-86,-2 3 0,-12 4 1,-3 4-1,-9 6 20,-2 2 0,-5 4 0,7 10 0,0 2 0,0-2-29,5-2 1,4-10 0,8 0-1,6 1 1,8-1 13,7 0 1,4-7 0,13 5-3,4-3 0,7-2 1,17-7-1,9 0-16,7 0 0,15-9 0,-1-8 1,8-6-1,-1-8-23,-2-2 0,-11 5 0,-8-8 0,-9 1 4,-10 2 0,-7-5 1,-6 7-1,-8 0 1,-5 1 23,-2 4 1,-12 12 0,-7 7-1,-9 4 16,-5 3 1,-10 3 0,-6 6 0,-1 10 0,0 9 30,1 5 0,1 5 1,13 9-1,7 5 8,4 3 1,10-6 0,2 6 0,5-3 0,12-5-19,14-2 0,11-3 0,15-2 0,2-4-13,3-8 1,9-14 0,-4-7 0,-1-4 0,-4-3-24,-6 0 0,-1-12 1,-3-7-1,-2-9-13,-3-5 0,-9-10 0,3-6 0,-8-1 0,-7 0-20,-7 1 0,-4-1 1,-3 8-1,-3 1 39,-4 6 0,-5 4 0,-9 12 1,-2 3-1,-6 4 19,-6 3 1,-5 4-1,-5 14 1,-3 10 36,-1 7 1,-8 14 0,7 0-1,5 8 1,8-1-52,8-2 1,15 2 0,7-2 0,7-5-6,7 0 0,17-11 0,16-6 0,10-9 0,2-4 11,0-5 1,4-10 0,-6-7 0,-5-4-36,-7-8 1,-8-9-1,-8 2 1,-3-2-1,-5-2-28,-7 2 0,-7-5 1,-7 9-1,-7 3 38,-5 3 0,-12 11 0,-7 5 0,-9 7 16,-10 7 1,-4 7 0,-3 15 0,-2 6 0,-1 3 113,4-3 1,6 3 0,21-10 0,8-2 0,7-2-122,7-3 0,9-2 1,17-5 44,9-7 1,26-4-1,8-6 1,11-6-1,5-10-48,2-7 1,-14-5 0,3 5-1,-10-4-6,-12-3 0,-14 7 0,-14-5 1,-5 3-1,-12-1 23,-14 3 0,-24 5 1,-20 7-1,-15 7-49,-12 4 0,-7 13 1,-7 4-1,7 5 0,12 4-87,12 6 0,9-3 0,7 9 0,10 5-95,9 8 0,7 6 0,12 12 220,5 5 0,-5 14 0,7 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4701 15095,'-33'12,"-7"-5,5-14,11-9,17-8,26 5,12 12,9-2,7 2,5-1,0-1,9 4,10-2,7 0,10-2,11 4,5-9,12 0,-53 8,2 0,2-4,0 1,0 3,1 0,2-1,2 0,2 0,1 0,2-2,2 1,0 2,0 0,4 0,0 1,0-1,1 0,6-1,0 2,-3 2,1 1,6-1,1-1,-2 3,-2 0,-2 1,0 0,-3 0,0 0,2 0,-1 0,-5 0,-1 0,2 1,0 0,-1 3,-1-1,-4-2,-1 1,-6 2,-3 1,-3-1,-2-1,56 4,-7-2,-12 0,-9-1,-12 3,-14-2,-10 0,-11 0,-1 2,1 9,-24-13,-19 4,-28-7,-29-7,-2-3,2-6,5 1,0-1,2 4,-11 0,-8 3,-4 4,-7 3,-13 2,-6 0,-5 0,-2 0,45 0,-1 0,-3 0,0 0,-3 0,-1 0,-2 0,0 0,2 0,-1 0,-5 0,1 0,1 0,-1 0,-2 0,-2 0,2 0,-1 0,-2 1,-1 0,2 1,0 1,0 1,0 1,0 1,0 0,0 2,0 1,0 0,0 1,4 0,0 1,1-1,1 1,5 0,0-1,0 1,1 0,-45 10,7-2,12-3,12-2,6-9,13 2,4-2,8 2,4-5,2 6,1-6,18-2,-4 0,77 7,15 0,19-2,11-3,3-2,14 0,-50 0,1 0,4 0,3 0,9 0,2 0,5 0,0 0,5 0,0 0,1 0,0 0,8 0,1 0,-1 0,0 0,5 0,0 0,2 0,1 0,-2 0,0 0,2 0,-1 0,1 0,1 0,2 0,0 0,-3 1,-1-2,-3-3,-1-1,-4 3,-2 1,1-2,0-1,1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9424 15032,'113'0,"-13"-3,-22-1,-17-4,-16-10,-24-4,-32 10,-44-2,-18 10,-22 6,-13 5,47-2,-1 2,-7 3,-2 1,-4 1,-1 0,-2 0,0 2,-1 0,0 0,-7 1,-1-2,1-1,-1-2,-2 0,-1 1,-3 0,-1-1,0 1,-1-1,-1 0,1-1,-1 0,0-1,1-1,-1 0,-7-1,0 0,-1 2,0 0,0-1,0-2,0 1,0 0,2 0,1 0,3-4,2 1,4 0,2 1,1-3,1 0,3-1,2 0,3 0,1 0,9 0,1 0,5 0,3 0,-48 0,14 0,20 7,11 0,12-2,17-3,129-9,-4 0,-14 2,-1 3,6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11232 14989,'-42'-28,"-1"-1,1 3,16 5,21 7,31 7,23 5,25 2,13 0,20 0,-46 0,3 0,0 0,2 0,5 0,2 0,1 0,1 0,2 0,0 0,-1-1,1 2,2-1,1 2,-2 0,0 1,-1 0,-1 1,0-2,-1 0,-1 0,-1-1,-1-2,0-1,-2 0,0 0,-1-2,1 1,0 0,0 1,-8 0,-2-1,59-2,-15-2,-12 3,-9 1,-13 3,-13 0,-10 0,-23 0,-24 0,-26 0,-47 3,-12 1,-17 3,-16-2,57 0,-1 0,-7-1,-1 1,-1 0,0 0,-2 0,-1 1,-5 0,0 0,0 0,-1 0,-1 2,-1 1,0-2,-1 0,-1 1,0 0,3 1,1 1,2 0,0-1,3 0,1-1,4-1,1 0,4 1,2 0,-45 4,15 0,11 0,11 0,9-5,20 7,-1 2,24-4,19 2,24-9,33 2,16-5,14-4,13-5,16-5,-55 3,0-1,4 2,0 0,2 0,-1 2,52-6,-55 4,-1-1,56-3,-6 1,-4-1,-11 7,-7-2,-12 5,-14 2,-10 2,-11 5,13 7,-4 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6807 14521,'-30'50,"-6"2,-2 2,1 8,1 6,10-2,-2 5,6-5,8-4,7-6,10-4,13-9,20-3,13-7,6-12,6-9,-4-14,2-5,-2-7,-8-5,-4-12,-2-4,-3-6,-5-1,-9-1,-9 1,-8-8,-9-2,-2-2,-8-5,-11-2,-5-3,-14 2,-5 6,0 8,0 11,-9 6,-8 12,-6 5,14 7,11 14,24 14,0 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7765 14373,'0'23,"0"-4,0-19,9 10,-7 1,8 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44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4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76119-FBA6-4107-89E0-F7E966B235F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2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 =&gt; SPR =&gt; OWF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7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2482E-FFC8-45CA-B715-BC5CBA8CF7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76119-FBA6-4107-89E0-F7E966B235F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7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76119-FBA6-4107-89E0-F7E966B235F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1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6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19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broken uses</a:t>
            </a:r>
            <a:r>
              <a:rPr lang="en-US" baseline="0" dirty="0"/>
              <a:t> of block cipher. Simple m + z. E(</a:t>
            </a:r>
            <a:r>
              <a:rPr lang="en-US" baseline="0" dirty="0" err="1"/>
              <a:t>m,z</a:t>
            </a:r>
            <a:r>
              <a:rPr lang="en-US" baseline="0" dirty="0"/>
              <a:t>) or E(</a:t>
            </a:r>
            <a:r>
              <a:rPr lang="en-US" baseline="0" dirty="0" err="1"/>
              <a:t>z,m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A590-6924-6547-BFAB-5B3A34F4C9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7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3/11/19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3/11/19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3/11/19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23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emf"/><Relationship Id="rId7" Type="http://schemas.openxmlformats.org/officeDocument/2006/relationships/customXml" Target="../ink/ink17.xm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16.xml"/><Relationship Id="rId10" Type="http://schemas.openxmlformats.org/officeDocument/2006/relationships/image" Target="../media/image33.png"/><Relationship Id="rId4" Type="http://schemas.openxmlformats.org/officeDocument/2006/relationships/image" Target="../media/image30.emf"/><Relationship Id="rId9" Type="http://schemas.openxmlformats.org/officeDocument/2006/relationships/customXml" Target="../ink/ink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4.xml"/><Relationship Id="rId7" Type="http://schemas.openxmlformats.org/officeDocument/2006/relationships/customXml" Target="../ink/ink19.xml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7.wmf"/><Relationship Id="rId11" Type="http://schemas.openxmlformats.org/officeDocument/2006/relationships/customXml" Target="../ink/ink21.xml"/><Relationship Id="rId5" Type="http://schemas.openxmlformats.org/officeDocument/2006/relationships/image" Target="../media/image36.wmf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customXml" Target="../ink/ink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2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50.png"/><Relationship Id="rId18" Type="http://schemas.openxmlformats.org/officeDocument/2006/relationships/customXml" Target="../ink/ink32.xml"/><Relationship Id="rId3" Type="http://schemas.openxmlformats.org/officeDocument/2006/relationships/image" Target="../media/image41.emf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customXml" Target="../ink/ink29.xml"/><Relationship Id="rId17" Type="http://schemas.openxmlformats.org/officeDocument/2006/relationships/image" Target="../media/image52.png"/><Relationship Id="rId2" Type="http://schemas.openxmlformats.org/officeDocument/2006/relationships/image" Target="../media/image45.emf"/><Relationship Id="rId16" Type="http://schemas.openxmlformats.org/officeDocument/2006/relationships/customXml" Target="../ink/ink31.xml"/><Relationship Id="rId20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customXml" Target="../ink/ink28.xml"/><Relationship Id="rId19" Type="http://schemas.openxmlformats.org/officeDocument/2006/relationships/image" Target="../media/image53.png"/><Relationship Id="rId4" Type="http://schemas.openxmlformats.org/officeDocument/2006/relationships/customXml" Target="../ink/ink25.xml"/><Relationship Id="rId9" Type="http://schemas.openxmlformats.org/officeDocument/2006/relationships/image" Target="../media/image48.png"/><Relationship Id="rId14" Type="http://schemas.openxmlformats.org/officeDocument/2006/relationships/customXml" Target="../ink/ink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customXml" Target="../ink/ink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36.xml"/><Relationship Id="rId4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customXml" Target="../ink/ink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customXml" Target="../ink/ink40.xml"/><Relationship Id="rId4" Type="http://schemas.openxmlformats.org/officeDocument/2006/relationships/image" Target="../media/image6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4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5" Type="http://schemas.openxmlformats.org/officeDocument/2006/relationships/image" Target="../media/image62.emf"/><Relationship Id="rId4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7.xml"/><Relationship Id="rId3" Type="http://schemas.openxmlformats.org/officeDocument/2006/relationships/image" Target="../media/image6.emf"/><Relationship Id="rId7" Type="http://schemas.openxmlformats.org/officeDocument/2006/relationships/customXml" Target="../ink/ink4.xml"/><Relationship Id="rId12" Type="http://schemas.openxmlformats.org/officeDocument/2006/relationships/image" Target="../media/image11.png"/><Relationship Id="rId2" Type="http://schemas.openxmlformats.org/officeDocument/2006/relationships/hyperlink" Target="https://eprint.iacr.org/2004/03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10.png"/><Relationship Id="rId4" Type="http://schemas.openxmlformats.org/officeDocument/2006/relationships/image" Target="../media/image7.emf"/><Relationship Id="rId9" Type="http://schemas.openxmlformats.org/officeDocument/2006/relationships/customXml" Target="../ink/ink5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s://eprint.iacr.org/2004/03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emf"/><Relationship Id="rId7" Type="http://schemas.openxmlformats.org/officeDocument/2006/relationships/customXml" Target="../ink/ink8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customXml" Target="../ink/ink10.xml"/><Relationship Id="rId5" Type="http://schemas.openxmlformats.org/officeDocument/2006/relationships/image" Target="../media/image7.emf"/><Relationship Id="rId10" Type="http://schemas.openxmlformats.org/officeDocument/2006/relationships/image" Target="../media/image16.png"/><Relationship Id="rId4" Type="http://schemas.openxmlformats.org/officeDocument/2006/relationships/image" Target="../media/image6.emf"/><Relationship Id="rId9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00A7-A9FF-764B-9F1E-1E267BA3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The random oracle model (ROM)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C632-756D-4241-864D-499B4659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10972800" cy="2743200"/>
          </a:xfrm>
        </p:spPr>
        <p:txBody>
          <a:bodyPr>
            <a:normAutofit/>
          </a:bodyPr>
          <a:lstStyle/>
          <a:p>
            <a:r>
              <a:rPr lang="en-US" sz="2800" dirty="0"/>
              <a:t>Model hash functions as public random functions</a:t>
            </a:r>
          </a:p>
          <a:p>
            <a:pPr lvl="1"/>
            <a:r>
              <a:rPr lang="en-US" sz="2400" dirty="0"/>
              <a:t>Instantiate with suitable cryptographic hash functions later</a:t>
            </a:r>
          </a:p>
          <a:p>
            <a:r>
              <a:rPr lang="en-US" sz="2800" dirty="0"/>
              <a:t>All algorithms obtain oracle access to it</a:t>
            </a:r>
          </a:p>
          <a:p>
            <a:r>
              <a:rPr lang="en-US" sz="2800" dirty="0"/>
              <a:t>Analogous to ideal cipher model, but for hash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F2DA1-6CFF-4243-8F2E-F825B623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D28BA-DDB2-6842-A8A4-A2D566D65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026833"/>
            <a:ext cx="23495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7FCA-9E7C-2E4B-8624-FA01E374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009900"/>
            <a:ext cx="2349500" cy="3848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41EE70-E5AB-DC45-AC60-DABDCA7B795B}"/>
              </a:ext>
            </a:extLst>
          </p:cNvPr>
          <p:cNvSpPr txBox="1"/>
          <p:nvPr/>
        </p:nvSpPr>
        <p:spPr>
          <a:xfrm>
            <a:off x="9601200" y="990600"/>
            <a:ext cx="243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Bellare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 1993]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21BD89-152F-0B43-B124-2D3EBF151AD0}"/>
                  </a:ext>
                </a:extLst>
              </p14:cNvPr>
              <p14:cNvContentPartPr/>
              <p14:nvPr/>
            </p14:nvContentPartPr>
            <p14:xfrm>
              <a:off x="5016240" y="3834720"/>
              <a:ext cx="3477240" cy="658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21BD89-152F-0B43-B124-2D3EBF151A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6880" y="3825360"/>
                <a:ext cx="3495960" cy="67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52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00A7-A9FF-764B-9F1E-1E267BA3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Password hashing in 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F2DA1-6CFF-4243-8F2E-F825B623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57FCA-9E7C-2E4B-8624-FA01E374E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1176867"/>
            <a:ext cx="23495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1A4C49-8200-9049-B75D-011DC5E5CC0C}"/>
              </a:ext>
            </a:extLst>
          </p:cNvPr>
          <p:cNvSpPr txBox="1"/>
          <p:nvPr/>
        </p:nvSpPr>
        <p:spPr>
          <a:xfrm>
            <a:off x="3429000" y="990600"/>
            <a:ext cx="351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min-entropy of p 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09CA64-5516-B848-8E7D-A5160BEF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0" y="1663700"/>
            <a:ext cx="4673600" cy="46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DCAE40-C829-B04E-B060-E86E77D78E73}"/>
              </a:ext>
            </a:extLst>
          </p:cNvPr>
          <p:cNvSpPr txBox="1"/>
          <p:nvPr/>
        </p:nvSpPr>
        <p:spPr>
          <a:xfrm>
            <a:off x="3442234" y="2248863"/>
            <a:ext cx="639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of guessing pw in </a:t>
            </a:r>
            <a:r>
              <a:rPr lang="en-US" sz="2400" i="1" dirty="0"/>
              <a:t>one</a:t>
            </a:r>
            <a:r>
              <a:rPr lang="en-US" sz="2400" dirty="0"/>
              <a:t> guess is at most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D48C0E-2221-6E42-AFC7-4B018E11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147263"/>
            <a:ext cx="673100" cy="71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993012-D20C-474A-86C8-F2F770CD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433" y="3132997"/>
            <a:ext cx="8072967" cy="16676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59F798-63CB-044B-B045-3EEE0E8DFE55}"/>
                  </a:ext>
                </a:extLst>
              </p14:cNvPr>
              <p14:cNvContentPartPr/>
              <p14:nvPr/>
            </p14:nvContentPartPr>
            <p14:xfrm>
              <a:off x="4118400" y="1701000"/>
              <a:ext cx="569520" cy="258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59F798-63CB-044B-B045-3EEE0E8DFE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2560" y="1637640"/>
                <a:ext cx="6008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DD38F8-AD86-FF4D-BDE5-8DE6599FCFAD}"/>
                  </a:ext>
                </a:extLst>
              </p14:cNvPr>
              <p14:cNvContentPartPr/>
              <p14:nvPr/>
            </p14:nvContentPartPr>
            <p14:xfrm>
              <a:off x="4286160" y="1737360"/>
              <a:ext cx="464760" cy="159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DD38F8-AD86-FF4D-BDE5-8DE6599FCF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6800" y="1728000"/>
                <a:ext cx="483480" cy="17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261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B8CD-4DFE-D84E-B0A3-01E51FE2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security goals for hash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62931-FB23-174A-8A7E-DF1A48D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7836-17A4-194B-92BF-5EBF762B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Preimage resistance / one-</a:t>
            </a:r>
            <a:r>
              <a:rPr lang="en-US" dirty="0" err="1"/>
              <a:t>wayness</a:t>
            </a:r>
            <a:endParaRPr lang="en-US" dirty="0"/>
          </a:p>
          <a:p>
            <a:r>
              <a:rPr lang="en-US" dirty="0"/>
              <a:t>Second preimage resistance</a:t>
            </a:r>
          </a:p>
          <a:p>
            <a:r>
              <a:rPr lang="en-US" dirty="0"/>
              <a:t>PRF when keyed appropriately</a:t>
            </a:r>
          </a:p>
          <a:p>
            <a:r>
              <a:rPr lang="en-US" dirty="0"/>
              <a:t>Random oracle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6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00A7-A9FF-764B-9F1E-1E267BA3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Hash-based PRF in 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F2DA1-6CFF-4243-8F2E-F825B623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A4C49-8200-9049-B75D-011DC5E5CC0C}"/>
              </a:ext>
            </a:extLst>
          </p:cNvPr>
          <p:cNvSpPr txBox="1"/>
          <p:nvPr/>
        </p:nvSpPr>
        <p:spPr>
          <a:xfrm>
            <a:off x="609600" y="1443335"/>
            <a:ext cx="5204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building a PRF</a:t>
            </a:r>
          </a:p>
          <a:p>
            <a:r>
              <a:rPr lang="en-US" sz="2400" dirty="0"/>
              <a:t>Using a simple hash-based construction: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49B51-1EFE-2F4C-964F-DE4CA5BAD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524000"/>
            <a:ext cx="3073400" cy="342900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32DA6E18-5005-7548-8E9F-BF2E8F38F3BF}"/>
              </a:ext>
            </a:extLst>
          </p:cNvPr>
          <p:cNvSpPr/>
          <p:nvPr/>
        </p:nvSpPr>
        <p:spPr>
          <a:xfrm rot="5400000">
            <a:off x="2782824" y="2857500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29D3CC-15D6-444E-8ADD-4D76FE6657B9}"/>
              </a:ext>
            </a:extLst>
          </p:cNvPr>
          <p:cNvCxnSpPr/>
          <p:nvPr/>
        </p:nvCxnSpPr>
        <p:spPr>
          <a:xfrm rot="10800000">
            <a:off x="2516124" y="32004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89AFDC-DB0E-FD4D-BF20-C60CBFCD02CF}"/>
              </a:ext>
            </a:extLst>
          </p:cNvPr>
          <p:cNvSpPr txBox="1"/>
          <p:nvPr/>
        </p:nvSpPr>
        <p:spPr>
          <a:xfrm>
            <a:off x="3184241" y="301732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D8B07-5DC2-B14D-8A8F-F1A6358EE5E9}"/>
              </a:ext>
            </a:extLst>
          </p:cNvPr>
          <p:cNvSpPr txBox="1"/>
          <p:nvPr/>
        </p:nvSpPr>
        <p:spPr>
          <a:xfrm>
            <a:off x="1046150" y="2889612"/>
            <a:ext cx="123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 ||   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A58E36-22EE-804C-8A7D-CA071C5CC15C}"/>
              </a:ext>
            </a:extLst>
          </p:cNvPr>
          <p:cNvCxnSpPr/>
          <p:nvPr/>
        </p:nvCxnSpPr>
        <p:spPr>
          <a:xfrm>
            <a:off x="3742141" y="3200401"/>
            <a:ext cx="741359" cy="15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7ED0CD-0956-0942-88C6-29B8E111345E}"/>
              </a:ext>
            </a:extLst>
          </p:cNvPr>
          <p:cNvSpPr txBox="1"/>
          <p:nvPr/>
        </p:nvSpPr>
        <p:spPr>
          <a:xfrm>
            <a:off x="609600" y="4160477"/>
            <a:ext cx="5114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ROM analysis, F must use an oracle: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E667D6-8011-934D-836B-432294E8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354" y="4872542"/>
            <a:ext cx="2349500" cy="111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4D6EA7-B592-E14D-8E65-64827A062AEE}"/>
              </a:ext>
            </a:extLst>
          </p:cNvPr>
          <p:cNvSpPr txBox="1"/>
          <p:nvPr/>
        </p:nvSpPr>
        <p:spPr>
          <a:xfrm>
            <a:off x="4743343" y="289640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8225BA-B08B-2C4D-B966-85D7E2712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976" y="1719326"/>
            <a:ext cx="4864100" cy="4178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CAE76E-49A0-7D42-8405-233398E0FFD6}"/>
                  </a:ext>
                </a:extLst>
              </p14:cNvPr>
              <p14:cNvContentPartPr/>
              <p14:nvPr/>
            </p14:nvContentPartPr>
            <p14:xfrm>
              <a:off x="2434320" y="5365440"/>
              <a:ext cx="329040" cy="24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CAE76E-49A0-7D42-8405-233398E0FF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8480" y="5302080"/>
                <a:ext cx="36036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B12410-B8B1-F74A-8760-9788E43DA2C5}"/>
                  </a:ext>
                </a:extLst>
              </p14:cNvPr>
              <p14:cNvContentPartPr/>
              <p14:nvPr/>
            </p14:nvContentPartPr>
            <p14:xfrm>
              <a:off x="2144160" y="4959720"/>
              <a:ext cx="156240" cy="161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B12410-B8B1-F74A-8760-9788E43DA2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8320" y="4896360"/>
                <a:ext cx="1875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7ACB91-BBF8-1841-8816-527FD4265DBE}"/>
                  </a:ext>
                </a:extLst>
              </p14:cNvPr>
              <p14:cNvContentPartPr/>
              <p14:nvPr/>
            </p14:nvContentPartPr>
            <p14:xfrm>
              <a:off x="6856560" y="4316760"/>
              <a:ext cx="1012320" cy="245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7ACB91-BBF8-1841-8816-527FD4265D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0720" y="4253400"/>
                <a:ext cx="104364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7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00A7-A9FF-764B-9F1E-1E267BA3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Hash-based PRF in 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F2DA1-6CFF-4243-8F2E-F825B623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32DA6E18-5005-7548-8E9F-BF2E8F38F3BF}"/>
              </a:ext>
            </a:extLst>
          </p:cNvPr>
          <p:cNvSpPr/>
          <p:nvPr/>
        </p:nvSpPr>
        <p:spPr>
          <a:xfrm rot="5400000">
            <a:off x="2782824" y="1485900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29D3CC-15D6-444E-8ADD-4D76FE6657B9}"/>
              </a:ext>
            </a:extLst>
          </p:cNvPr>
          <p:cNvCxnSpPr/>
          <p:nvPr/>
        </p:nvCxnSpPr>
        <p:spPr>
          <a:xfrm rot="10800000">
            <a:off x="2516124" y="18288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89AFDC-DB0E-FD4D-BF20-C60CBFCD02CF}"/>
              </a:ext>
            </a:extLst>
          </p:cNvPr>
          <p:cNvSpPr txBox="1"/>
          <p:nvPr/>
        </p:nvSpPr>
        <p:spPr>
          <a:xfrm>
            <a:off x="3184241" y="164572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D8B07-5DC2-B14D-8A8F-F1A6358EE5E9}"/>
              </a:ext>
            </a:extLst>
          </p:cNvPr>
          <p:cNvSpPr txBox="1"/>
          <p:nvPr/>
        </p:nvSpPr>
        <p:spPr>
          <a:xfrm>
            <a:off x="1046150" y="1518012"/>
            <a:ext cx="123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 ||   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A58E36-22EE-804C-8A7D-CA071C5CC15C}"/>
              </a:ext>
            </a:extLst>
          </p:cNvPr>
          <p:cNvCxnSpPr/>
          <p:nvPr/>
        </p:nvCxnSpPr>
        <p:spPr>
          <a:xfrm>
            <a:off x="3742141" y="1828801"/>
            <a:ext cx="741359" cy="15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EEB40D-ED3E-4646-8C06-D6523AD3572A}"/>
              </a:ext>
            </a:extLst>
          </p:cNvPr>
          <p:cNvSpPr txBox="1"/>
          <p:nvPr/>
        </p:nvSpPr>
        <p:spPr>
          <a:xfrm>
            <a:off x="4741333" y="161038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BFD43-CDEF-3D48-9044-A4338B471677}"/>
              </a:ext>
            </a:extLst>
          </p:cNvPr>
          <p:cNvSpPr txBox="1"/>
          <p:nvPr/>
        </p:nvSpPr>
        <p:spPr>
          <a:xfrm>
            <a:off x="609601" y="2590800"/>
            <a:ext cx="6324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Security argument: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Only way to distinguish is to query H on K || M for some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Given q queries to H, probability of doing so at most q / 2</a:t>
            </a:r>
            <a:r>
              <a:rPr lang="en-US" sz="2400" baseline="30000" dirty="0"/>
              <a:t>k</a:t>
            </a:r>
            <a:r>
              <a:rPr lang="en-US" sz="2400" dirty="0"/>
              <a:t>   if key K is k bits long</a:t>
            </a:r>
          </a:p>
          <a:p>
            <a:endParaRPr lang="en-US" sz="2400" dirty="0"/>
          </a:p>
          <a:p>
            <a:r>
              <a:rPr lang="en-US" sz="2400" dirty="0"/>
              <a:t>PRF advantage of any adversary A making q queries upper-bounded by q / 2</a:t>
            </a:r>
            <a:r>
              <a:rPr lang="en-US" sz="2400" baseline="30000" dirty="0"/>
              <a:t>k</a:t>
            </a:r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B21A34-53AB-0443-A476-EE5167715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976" y="1719326"/>
            <a:ext cx="4864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36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DEDCF-97CA-774A-B28F-1FF04BEB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1EDD7-2131-444D-BCDF-AF2FCC7E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981200"/>
            <a:ext cx="9283700" cy="2400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FCEE53-BED1-AE4D-8DE8-B13FE1ACC741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Hash-based PRF in ROM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688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E8E5-4AAE-EF43-AD07-30F4762D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does ROM security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9E487-1856-574C-9F64-3A32E1F25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52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 oracles don’t really exist; they are an </a:t>
            </a:r>
            <a:r>
              <a:rPr lang="en-US" b="1" i="1" dirty="0"/>
              <a:t>idealized </a:t>
            </a:r>
            <a:r>
              <a:rPr lang="en-US" dirty="0"/>
              <a:t>model</a:t>
            </a:r>
          </a:p>
          <a:p>
            <a:pPr lvl="1"/>
            <a:r>
              <a:rPr lang="en-US" dirty="0"/>
              <a:t>We must “instantiate” random oracle with good hash function</a:t>
            </a:r>
          </a:p>
          <a:p>
            <a:pPr lvl="1"/>
            <a:r>
              <a:rPr lang="en-US" dirty="0"/>
              <a:t>Hope: If hash function is designed well security will still hold</a:t>
            </a:r>
          </a:p>
          <a:p>
            <a:r>
              <a:rPr lang="en-US" dirty="0"/>
              <a:t>Mathematically instantiation crosses between security models, and security results don’t necessarily carry over. Thus ROM analyses are often called heuristic analyses</a:t>
            </a:r>
          </a:p>
          <a:p>
            <a:r>
              <a:rPr lang="en-US" dirty="0"/>
              <a:t>Canetti, </a:t>
            </a:r>
            <a:r>
              <a:rPr lang="en-US" dirty="0" err="1"/>
              <a:t>Goldreich</a:t>
            </a:r>
            <a:r>
              <a:rPr lang="en-US" dirty="0"/>
              <a:t>, Halevi 1998 showed an </a:t>
            </a:r>
            <a:r>
              <a:rPr lang="en-US" dirty="0" err="1"/>
              <a:t>uninstantiability</a:t>
            </a:r>
            <a:r>
              <a:rPr lang="en-US" dirty="0"/>
              <a:t> result</a:t>
            </a:r>
          </a:p>
          <a:p>
            <a:pPr lvl="1"/>
            <a:r>
              <a:rPr lang="en-US" dirty="0"/>
              <a:t>Scheme secure in ROM that is insecure for any real hash function</a:t>
            </a:r>
          </a:p>
          <a:p>
            <a:pPr lvl="1"/>
            <a:r>
              <a:rPr lang="en-US" dirty="0"/>
              <a:t>Quite artificial example (scheme does strange things)</a:t>
            </a:r>
          </a:p>
          <a:p>
            <a:r>
              <a:rPr lang="en-US" dirty="0"/>
              <a:t>We are more interested in whether security holds for hash functions used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A6551-E266-FD44-BD90-61BDD3C1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88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Instantiate Hash-based PRF with SHA-256</a:t>
            </a:r>
          </a:p>
        </p:txBody>
      </p:sp>
      <p:sp>
        <p:nvSpPr>
          <p:cNvPr id="4" name="Trapezoid 3"/>
          <p:cNvSpPr/>
          <p:nvPr/>
        </p:nvSpPr>
        <p:spPr>
          <a:xfrm rot="5400000">
            <a:off x="1965274" y="2324100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10800000">
            <a:off x="1698574" y="26670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66691" y="248392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356212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  ||   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24591" y="2667001"/>
            <a:ext cx="741359" cy="15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245D55F-A588-2241-90D2-8DFF7464DF84}"/>
              </a:ext>
            </a:extLst>
          </p:cNvPr>
          <p:cNvGrpSpPr/>
          <p:nvPr/>
        </p:nvGrpSpPr>
        <p:grpSpPr>
          <a:xfrm>
            <a:off x="5554665" y="1752600"/>
            <a:ext cx="5951535" cy="1803975"/>
            <a:chOff x="607276" y="4824985"/>
            <a:chExt cx="5951535" cy="18039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CAC970-2E05-0C43-92EA-479B1C087DCE}"/>
                </a:ext>
              </a:extLst>
            </p:cNvPr>
            <p:cNvGrpSpPr/>
            <p:nvPr/>
          </p:nvGrpSpPr>
          <p:grpSpPr>
            <a:xfrm>
              <a:off x="1219200" y="5358385"/>
              <a:ext cx="1219200" cy="1190625"/>
              <a:chOff x="3352800" y="1295400"/>
              <a:chExt cx="1219200" cy="11906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5329DCA-1483-FA41-BD89-D965F2418BBB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5A05448-C36E-A84E-A039-4455ABEC312D}"/>
                  </a:ext>
                </a:extLst>
              </p:cNvPr>
              <p:cNvCxnSpPr/>
              <p:nvPr/>
            </p:nvCxnSpPr>
            <p:spPr>
              <a:xfrm rot="10800000">
                <a:off x="3503612" y="1522411"/>
                <a:ext cx="382588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B11E8A8-8AA7-9D45-81F8-B5C4B1ED196C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62B3A71-9417-E24A-BA22-9720B5A1D29F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79B6D5-2994-AB42-8FA5-75CAC4D15F42}"/>
                </a:ext>
              </a:extLst>
            </p:cNvPr>
            <p:cNvSpPr/>
            <p:nvPr/>
          </p:nvSpPr>
          <p:spPr>
            <a:xfrm>
              <a:off x="1200010" y="4824985"/>
              <a:ext cx="39786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K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1F24FE-36B7-714D-9FCD-D37947245F6A}"/>
                </a:ext>
              </a:extLst>
            </p:cNvPr>
            <p:cNvCxnSpPr/>
            <p:nvPr/>
          </p:nvCxnSpPr>
          <p:spPr>
            <a:xfrm rot="5400000" flipH="1" flipV="1">
              <a:off x="12565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E6537E-0DE2-E341-A751-B78A8E923D02}"/>
                </a:ext>
              </a:extLst>
            </p:cNvPr>
            <p:cNvSpPr/>
            <p:nvPr/>
          </p:nvSpPr>
          <p:spPr>
            <a:xfrm>
              <a:off x="607276" y="6044185"/>
              <a:ext cx="5357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/>
                <a:t>IV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D96E92B-7AD0-8740-9FA2-FDF53D0AEA6D}"/>
                </a:ext>
              </a:extLst>
            </p:cNvPr>
            <p:cNvGrpSpPr/>
            <p:nvPr/>
          </p:nvGrpSpPr>
          <p:grpSpPr>
            <a:xfrm>
              <a:off x="2439194" y="5358385"/>
              <a:ext cx="1219200" cy="1190625"/>
              <a:chOff x="3352800" y="1295400"/>
              <a:chExt cx="1219200" cy="1190625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18B0CCE-6809-E144-9C30-1D2B5609B625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DCC550C-B2A1-7242-9F98-417EFE402B79}"/>
                  </a:ext>
                </a:extLst>
              </p:cNvPr>
              <p:cNvCxnSpPr/>
              <p:nvPr/>
            </p:nvCxnSpPr>
            <p:spPr>
              <a:xfrm rot="10800000">
                <a:off x="3502818" y="1522411"/>
                <a:ext cx="383382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381DAA6-1462-B244-849D-12E82C43B482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D33239-BDE6-6747-B364-B565926180D5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2D7FE3-0993-3F49-B3C9-A64B52E3F82F}"/>
                </a:ext>
              </a:extLst>
            </p:cNvPr>
            <p:cNvSpPr/>
            <p:nvPr/>
          </p:nvSpPr>
          <p:spPr>
            <a:xfrm>
              <a:off x="2261349" y="4824985"/>
              <a:ext cx="7441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B503D2-4DE2-2545-BA72-D1B58DEA4387}"/>
                </a:ext>
              </a:extLst>
            </p:cNvPr>
            <p:cNvCxnSpPr/>
            <p:nvPr/>
          </p:nvCxnSpPr>
          <p:spPr>
            <a:xfrm rot="5400000" flipH="1" flipV="1">
              <a:off x="24757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F27A6C-BBF6-2442-B120-C8D2B5AC0E43}"/>
                </a:ext>
              </a:extLst>
            </p:cNvPr>
            <p:cNvGrpSpPr/>
            <p:nvPr/>
          </p:nvGrpSpPr>
          <p:grpSpPr>
            <a:xfrm>
              <a:off x="3657600" y="5358385"/>
              <a:ext cx="1219200" cy="1190625"/>
              <a:chOff x="3352800" y="1295400"/>
              <a:chExt cx="1219200" cy="1190625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9025E3-C857-CA44-A6C2-714B598E5454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D7CFBD-EA9F-E14D-A774-A6D5DAD9D602}"/>
                  </a:ext>
                </a:extLst>
              </p:cNvPr>
              <p:cNvCxnSpPr/>
              <p:nvPr/>
            </p:nvCxnSpPr>
            <p:spPr>
              <a:xfrm rot="10800000" flipV="1">
                <a:off x="3503612" y="1523998"/>
                <a:ext cx="382588" cy="795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9C056A-82B3-3942-8651-A6D332FCA8EF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624E5B-30BE-DC4A-9194-58852DE6B044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2805C8-3857-C143-A365-EB2891FEF42B}"/>
                </a:ext>
              </a:extLst>
            </p:cNvPr>
            <p:cNvCxnSpPr/>
            <p:nvPr/>
          </p:nvCxnSpPr>
          <p:spPr>
            <a:xfrm rot="10800000">
              <a:off x="4877594" y="6348985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3A887A-7B2C-9445-B0F7-24C6AAEAE10B}"/>
                </a:ext>
              </a:extLst>
            </p:cNvPr>
            <p:cNvSpPr/>
            <p:nvPr/>
          </p:nvSpPr>
          <p:spPr>
            <a:xfrm>
              <a:off x="3219435" y="4824985"/>
              <a:ext cx="33393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M2||10</a:t>
              </a:r>
              <a:r>
                <a:rPr lang="en-US" sz="3200" baseline="30000" dirty="0"/>
                <a:t>r</a:t>
              </a:r>
              <a:r>
                <a:rPr lang="en-US" sz="3200" dirty="0"/>
                <a:t> || &lt;|M|&gt;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036D4D-0968-4F4A-95C0-ED1B52B2E537}"/>
                </a:ext>
              </a:extLst>
            </p:cNvPr>
            <p:cNvCxnSpPr/>
            <p:nvPr/>
          </p:nvCxnSpPr>
          <p:spPr>
            <a:xfrm rot="5400000" flipH="1" flipV="1">
              <a:off x="36949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A678A6-B3EB-D546-9EF6-99140FD4E670}"/>
                </a:ext>
              </a:extLst>
            </p:cNvPr>
            <p:cNvSpPr/>
            <p:nvPr/>
          </p:nvSpPr>
          <p:spPr>
            <a:xfrm>
              <a:off x="5388731" y="6044185"/>
              <a:ext cx="3850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cs typeface="Times New Roman" pitchFamily="18" charset="0"/>
                </a:rPr>
                <a:t>Y</a:t>
              </a:r>
              <a:endParaRPr lang="en-US" sz="3200" dirty="0"/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80E2F381-6A9A-BC4F-B00D-A8B1A37C2AD6}"/>
              </a:ext>
            </a:extLst>
          </p:cNvPr>
          <p:cNvSpPr/>
          <p:nvPr/>
        </p:nvSpPr>
        <p:spPr>
          <a:xfrm>
            <a:off x="4546184" y="2438924"/>
            <a:ext cx="838200" cy="5516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969FE-47F8-B84F-966F-2E3CC79BD251}"/>
              </a:ext>
            </a:extLst>
          </p:cNvPr>
          <p:cNvSpPr txBox="1"/>
          <p:nvPr/>
        </p:nvSpPr>
        <p:spPr>
          <a:xfrm>
            <a:off x="1443668" y="5715000"/>
            <a:ext cx="8995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MD-based hashes vulnerable to length-extension attacks!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804DE7-BCC6-A246-B6AA-485946550298}"/>
              </a:ext>
            </a:extLst>
          </p:cNvPr>
          <p:cNvSpPr/>
          <p:nvPr/>
        </p:nvSpPr>
        <p:spPr>
          <a:xfrm>
            <a:off x="3762359" y="2360814"/>
            <a:ext cx="3850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cs typeface="Times New Roman" pitchFamily="18" charset="0"/>
              </a:rPr>
              <a:t>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777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4800600" y="3505200"/>
            <a:ext cx="1066800" cy="970954"/>
            <a:chOff x="3352800" y="1515071"/>
            <a:chExt cx="1066800" cy="970954"/>
          </a:xfrm>
        </p:grpSpPr>
        <p:sp>
          <p:nvSpPr>
            <p:cNvPr id="69" name="Freeform 68"/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2697200" y="3505200"/>
            <a:ext cx="1066800" cy="970954"/>
            <a:chOff x="3352800" y="1515071"/>
            <a:chExt cx="1066800" cy="970954"/>
          </a:xfrm>
        </p:grpSpPr>
        <p:sp>
          <p:nvSpPr>
            <p:cNvPr id="5" name="Freeform 4"/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2583557" y="3143190"/>
            <a:ext cx="545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B050"/>
                </a:solidFill>
              </a:rPr>
              <a:t>PW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2734507" y="3694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2984" y="3962400"/>
            <a:ext cx="478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IV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1" y="3124200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msg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89792" y="5939136"/>
            <a:ext cx="2920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  <a:r>
              <a:rPr lang="en-US" sz="32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400"/>
              <a:t>(</a:t>
            </a:r>
            <a:r>
              <a:rPr lang="en-US" sz="2400">
                <a:solidFill>
                  <a:srgbClr val="00B050"/>
                </a:solidFill>
              </a:rPr>
              <a:t>PW</a:t>
            </a:r>
            <a:r>
              <a:rPr lang="en-US" sz="2400"/>
              <a:t> </a:t>
            </a:r>
            <a:r>
              <a:rPr lang="en-US" sz="2400">
                <a:latin typeface="OpenSymbol"/>
                <a:ea typeface="OpenSymbol"/>
              </a:rPr>
              <a:t>∥</a:t>
            </a:r>
            <a:r>
              <a:rPr lang="en-US" sz="2400"/>
              <a:t> msg </a:t>
            </a:r>
            <a:r>
              <a:rPr lang="en-US" sz="2400">
                <a:latin typeface="OpenSymbol"/>
                <a:ea typeface="OpenSymbol"/>
              </a:rPr>
              <a:t>∥</a:t>
            </a:r>
            <a:r>
              <a:rPr lang="en-US" sz="2400"/>
              <a:t> </a:t>
            </a:r>
            <a:r>
              <a:rPr lang="en-US" sz="2400">
                <a:latin typeface="Lucida Calligraphy" pitchFamily="66" charset="0"/>
              </a:rPr>
              <a:t>L</a:t>
            </a:r>
            <a:r>
              <a:rPr lang="en-US" sz="2400"/>
              <a:t> </a:t>
            </a:r>
            <a:r>
              <a:rPr lang="en-US" sz="2400">
                <a:latin typeface="OpenSymbol"/>
                <a:ea typeface="OpenSymbol"/>
              </a:rPr>
              <a:t>∥</a:t>
            </a:r>
            <a:r>
              <a:rPr lang="en-US" sz="2400"/>
              <a:t> X)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3764000" y="3505200"/>
            <a:ext cx="1066800" cy="970954"/>
            <a:chOff x="3352800" y="1515071"/>
            <a:chExt cx="1066800" cy="970954"/>
          </a:xfrm>
        </p:grpSpPr>
        <p:sp>
          <p:nvSpPr>
            <p:cNvPr id="16" name="Freeform 15"/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 rot="5400000" flipH="1" flipV="1">
            <a:off x="3801307" y="3694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28"/>
          <p:cNvGrpSpPr/>
          <p:nvPr/>
        </p:nvGrpSpPr>
        <p:grpSpPr>
          <a:xfrm>
            <a:off x="5513392" y="5391746"/>
            <a:ext cx="1066800" cy="970954"/>
            <a:chOff x="3352800" y="1515071"/>
            <a:chExt cx="1066800" cy="970954"/>
          </a:xfrm>
        </p:grpSpPr>
        <p:sp>
          <p:nvSpPr>
            <p:cNvPr id="22" name="Freeform 21"/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26" name="Straight Connector 25"/>
          <p:cNvCxnSpPr/>
          <p:nvPr/>
        </p:nvCxnSpPr>
        <p:spPr>
          <a:xfrm rot="5400000" flipH="1" flipV="1">
            <a:off x="5550699" y="5581451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0800000">
            <a:off x="6580192" y="6153746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81400" y="1524000"/>
            <a:ext cx="43815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00482" y="1104900"/>
            <a:ext cx="2305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msg, </a:t>
            </a:r>
            <a:r>
              <a:rPr lang="en-US" sz="20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  <a:r>
              <a:rPr lang="en-US" sz="28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000"/>
              <a:t>( </a:t>
            </a:r>
            <a:r>
              <a:rPr lang="en-US" sz="2000">
                <a:solidFill>
                  <a:srgbClr val="00B050"/>
                </a:solidFill>
              </a:rPr>
              <a:t>PW</a:t>
            </a:r>
            <a:r>
              <a:rPr lang="en-US" sz="2000"/>
              <a:t> </a:t>
            </a:r>
            <a:r>
              <a:rPr lang="en-US" sz="2000">
                <a:latin typeface="OpenSymbol"/>
                <a:ea typeface="OpenSymbol"/>
              </a:rPr>
              <a:t>∥</a:t>
            </a:r>
            <a:r>
              <a:rPr lang="en-US" sz="2000"/>
              <a:t> msg )</a:t>
            </a:r>
          </a:p>
        </p:txBody>
      </p:sp>
      <p:pic>
        <p:nvPicPr>
          <p:cNvPr id="30" name="Picture 4" descr="C:\Documents and Settings\rist\Local Settings\Temporary Internet Files\Content.IE5\RRKU6J6Q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7201" y="914400"/>
            <a:ext cx="978863" cy="1936750"/>
          </a:xfrm>
          <a:prstGeom prst="rect">
            <a:avLst/>
          </a:prstGeom>
          <a:noFill/>
        </p:spPr>
      </p:pic>
      <p:pic>
        <p:nvPicPr>
          <p:cNvPr id="31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9801" y="914400"/>
            <a:ext cx="1038149" cy="985228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5401091" y="5010746"/>
            <a:ext cx="449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4d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43100" y="647700"/>
            <a:ext cx="545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B050"/>
                </a:solidFill>
              </a:rPr>
              <a:t>PW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915400" y="666690"/>
            <a:ext cx="545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B050"/>
                </a:solidFill>
              </a:rPr>
              <a:t>PW</a:t>
            </a:r>
          </a:p>
        </p:txBody>
      </p:sp>
      <p:cxnSp>
        <p:nvCxnSpPr>
          <p:cNvPr id="35" name="Straight Connector 34"/>
          <p:cNvCxnSpPr/>
          <p:nvPr/>
        </p:nvCxnSpPr>
        <p:spPr>
          <a:xfrm rot="10800000">
            <a:off x="5867401" y="43053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545301" y="4076701"/>
            <a:ext cx="1973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  <a:r>
              <a:rPr lang="en-US" sz="32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400"/>
              <a:t>(</a:t>
            </a:r>
            <a:r>
              <a:rPr lang="en-US" sz="2400">
                <a:solidFill>
                  <a:srgbClr val="00B050"/>
                </a:solidFill>
              </a:rPr>
              <a:t>PW</a:t>
            </a:r>
            <a:r>
              <a:rPr lang="en-US" sz="2400"/>
              <a:t> </a:t>
            </a:r>
            <a:r>
              <a:rPr lang="en-US" sz="2400">
                <a:latin typeface="OpenSymbol"/>
                <a:ea typeface="OpenSymbol"/>
              </a:rPr>
              <a:t>∥</a:t>
            </a:r>
            <a:r>
              <a:rPr lang="en-US" sz="2400"/>
              <a:t> msg) </a:t>
            </a:r>
          </a:p>
        </p:txBody>
      </p:sp>
      <p:pic>
        <p:nvPicPr>
          <p:cNvPr id="37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1" y="1752600"/>
            <a:ext cx="1108075" cy="1006848"/>
          </a:xfrm>
          <a:prstGeom prst="rect">
            <a:avLst/>
          </a:prstGeom>
          <a:noFill/>
        </p:spPr>
      </p:pic>
      <p:cxnSp>
        <p:nvCxnSpPr>
          <p:cNvPr id="39" name="Straight Arrow Connector 38"/>
          <p:cNvCxnSpPr/>
          <p:nvPr/>
        </p:nvCxnSpPr>
        <p:spPr>
          <a:xfrm>
            <a:off x="5219700" y="2552700"/>
            <a:ext cx="27813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43500" y="1866901"/>
            <a:ext cx="2933700" cy="72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msg</a:t>
            </a:r>
            <a:r>
              <a:rPr lang="en-US" sz="2000">
                <a:latin typeface="OpenSymbol"/>
                <a:ea typeface="OpenSymbol"/>
              </a:rPr>
              <a:t> ∥</a:t>
            </a:r>
            <a:r>
              <a:rPr lang="en-US" sz="2000">
                <a:latin typeface="Lucida Calligraphy" pitchFamily="66" charset="0"/>
              </a:rPr>
              <a:t> L</a:t>
            </a:r>
            <a:r>
              <a:rPr lang="en-US" sz="2000"/>
              <a:t> </a:t>
            </a:r>
            <a:r>
              <a:rPr lang="en-US" sz="2000">
                <a:latin typeface="OpenSymbol"/>
                <a:ea typeface="OpenSymbol"/>
              </a:rPr>
              <a:t>∥</a:t>
            </a:r>
            <a:r>
              <a:rPr lang="en-US" sz="2000"/>
              <a:t> X,</a:t>
            </a:r>
            <a:endParaRPr lang="en-US" sz="2000">
              <a:solidFill>
                <a:srgbClr val="0070C0"/>
              </a:solidFill>
            </a:endParaRPr>
          </a:p>
          <a:p>
            <a:r>
              <a:rPr lang="en-US" sz="20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  <a:r>
              <a:rPr lang="en-US" sz="28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000"/>
              <a:t>( </a:t>
            </a:r>
            <a:r>
              <a:rPr lang="en-US" sz="2000">
                <a:solidFill>
                  <a:srgbClr val="00B050"/>
                </a:solidFill>
              </a:rPr>
              <a:t>PW </a:t>
            </a:r>
            <a:r>
              <a:rPr lang="en-US" sz="2000">
                <a:latin typeface="OpenSymbol"/>
                <a:ea typeface="OpenSymbol"/>
              </a:rPr>
              <a:t>∥</a:t>
            </a:r>
            <a:r>
              <a:rPr lang="en-US" sz="2000"/>
              <a:t> msg </a:t>
            </a:r>
            <a:r>
              <a:rPr lang="en-US" sz="2000">
                <a:latin typeface="OpenSymbol"/>
                <a:ea typeface="OpenSymbol"/>
              </a:rPr>
              <a:t>∥</a:t>
            </a:r>
            <a:r>
              <a:rPr lang="en-US" sz="2000"/>
              <a:t> </a:t>
            </a:r>
            <a:r>
              <a:rPr lang="en-US" sz="2000">
                <a:latin typeface="Lucida Calligraphy" pitchFamily="66" charset="0"/>
              </a:rPr>
              <a:t>L</a:t>
            </a:r>
            <a:r>
              <a:rPr lang="en-US" sz="2000"/>
              <a:t> </a:t>
            </a:r>
            <a:r>
              <a:rPr lang="en-US" sz="2000">
                <a:latin typeface="OpenSymbol"/>
                <a:ea typeface="OpenSymbol"/>
              </a:rPr>
              <a:t>∥</a:t>
            </a:r>
            <a:r>
              <a:rPr lang="en-US" sz="2000"/>
              <a:t> X 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458200" y="4076701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cs typeface="Times New Roman" pitchFamily="18" charset="0"/>
              </a:rPr>
              <a:t>=  h</a:t>
            </a:r>
            <a:endParaRPr lang="en-US" sz="2400"/>
          </a:p>
        </p:txBody>
      </p:sp>
      <p:sp>
        <p:nvSpPr>
          <p:cNvPr id="64" name="Rectangle 63"/>
          <p:cNvSpPr/>
          <p:nvPr/>
        </p:nvSpPr>
        <p:spPr>
          <a:xfrm>
            <a:off x="4097653" y="59055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cs typeface="Times New Roman" pitchFamily="18" charset="0"/>
              </a:rPr>
              <a:t>h</a:t>
            </a:r>
            <a:endParaRPr lang="en-US" sz="2400"/>
          </a:p>
        </p:txBody>
      </p:sp>
      <p:sp>
        <p:nvSpPr>
          <p:cNvPr id="61" name="Rectangle 60"/>
          <p:cNvSpPr/>
          <p:nvPr/>
        </p:nvSpPr>
        <p:spPr>
          <a:xfrm>
            <a:off x="1828800" y="114300"/>
            <a:ext cx="5066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Client authentication on web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353301" y="152400"/>
            <a:ext cx="28805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/>
              <a:t>[Solo, Kent] [Tsudik – ’92]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750931" y="3124200"/>
            <a:ext cx="864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latin typeface="Lucida Calligraphy" pitchFamily="66" charset="0"/>
              </a:rPr>
              <a:t>L</a:t>
            </a:r>
            <a:r>
              <a:rPr lang="en-US" sz="2000"/>
              <a:t> = 2d</a:t>
            </a:r>
          </a:p>
        </p:txBody>
      </p:sp>
      <p:cxnSp>
        <p:nvCxnSpPr>
          <p:cNvPr id="73" name="Straight Connector 72"/>
          <p:cNvCxnSpPr/>
          <p:nvPr/>
        </p:nvCxnSpPr>
        <p:spPr>
          <a:xfrm rot="5400000" flipH="1" flipV="1">
            <a:off x="4837907" y="3694905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28"/>
          <p:cNvGrpSpPr/>
          <p:nvPr/>
        </p:nvGrpSpPr>
        <p:grpSpPr>
          <a:xfrm>
            <a:off x="4478653" y="5391746"/>
            <a:ext cx="1066800" cy="970954"/>
            <a:chOff x="3352800" y="1515071"/>
            <a:chExt cx="1066800" cy="970954"/>
          </a:xfrm>
        </p:grpSpPr>
        <p:sp>
          <p:nvSpPr>
            <p:cNvPr id="75" name="Freeform 74"/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79" name="Straight Connector 78"/>
          <p:cNvCxnSpPr/>
          <p:nvPr/>
        </p:nvCxnSpPr>
        <p:spPr>
          <a:xfrm rot="5400000" flipH="1" flipV="1">
            <a:off x="4515960" y="5581451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4478336" y="5010746"/>
            <a:ext cx="317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X</a:t>
            </a:r>
          </a:p>
        </p:txBody>
      </p:sp>
      <p:cxnSp>
        <p:nvCxnSpPr>
          <p:cNvPr id="82" name="Elbow Connector 81"/>
          <p:cNvCxnSpPr>
            <a:stCxn id="63" idx="2"/>
            <a:endCxn id="64" idx="1"/>
          </p:cNvCxnSpPr>
          <p:nvPr/>
        </p:nvCxnSpPr>
        <p:spPr>
          <a:xfrm rot="5400000">
            <a:off x="5638522" y="2997498"/>
            <a:ext cx="1597968" cy="4679705"/>
          </a:xfrm>
          <a:prstGeom prst="bentConnector4">
            <a:avLst>
              <a:gd name="adj1" fmla="val 19888"/>
              <a:gd name="adj2" fmla="val 10488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6019800" y="2895600"/>
            <a:ext cx="44196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RFC 2069 (HTTP Digest Authentication)</a:t>
            </a:r>
          </a:p>
        </p:txBody>
      </p:sp>
      <p:pic>
        <p:nvPicPr>
          <p:cNvPr id="57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1" y="4876800"/>
            <a:ext cx="1108075" cy="1006848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1981201" y="18288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61884" y="1143001"/>
            <a:ext cx="112511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User sent </a:t>
            </a:r>
          </a:p>
          <a:p>
            <a:r>
              <a:rPr lang="en-US"/>
              <a:t>msg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71962" y="2057401"/>
            <a:ext cx="1343638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User sent </a:t>
            </a:r>
          </a:p>
          <a:p>
            <a:r>
              <a:rPr lang="en-US"/>
              <a:t>msg </a:t>
            </a:r>
            <a:r>
              <a:rPr lang="en-US">
                <a:latin typeface="OpenSymbol"/>
                <a:ea typeface="OpenSymbol"/>
              </a:rPr>
              <a:t>∥</a:t>
            </a:r>
            <a:r>
              <a:rPr lang="en-US">
                <a:latin typeface="Lucida Calligraphy" pitchFamily="66" charset="0"/>
              </a:rPr>
              <a:t> L</a:t>
            </a:r>
            <a:r>
              <a:rPr lang="en-US"/>
              <a:t> </a:t>
            </a:r>
            <a:r>
              <a:rPr lang="en-US">
                <a:latin typeface="OpenSymbol"/>
                <a:ea typeface="OpenSymbol"/>
              </a:rPr>
              <a:t>∥</a:t>
            </a:r>
            <a:r>
              <a:rPr lang="en-US"/>
              <a:t> 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05001" y="5105401"/>
            <a:ext cx="1398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Extension</a:t>
            </a:r>
          </a:p>
          <a:p>
            <a:r>
              <a:rPr lang="en-US" sz="2400"/>
              <a:t>attack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21DC74C-A915-1947-8CAC-E421B5CAD405}"/>
                  </a:ext>
                </a:extLst>
              </p14:cNvPr>
              <p14:cNvContentPartPr/>
              <p14:nvPr/>
            </p14:nvContentPartPr>
            <p14:xfrm>
              <a:off x="2250720" y="3046320"/>
              <a:ext cx="3654360" cy="520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21DC74C-A915-1947-8CAC-E421B5CAD4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34880" y="2982960"/>
                <a:ext cx="368568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0652CA6-B65F-E840-9051-3BFDE9B86C2D}"/>
                  </a:ext>
                </a:extLst>
              </p14:cNvPr>
              <p14:cNvContentPartPr/>
              <p14:nvPr/>
            </p14:nvContentPartPr>
            <p14:xfrm>
              <a:off x="6326640" y="3865320"/>
              <a:ext cx="2741040" cy="880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0652CA6-B65F-E840-9051-3BFDE9B86C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10800" y="3801960"/>
                <a:ext cx="2772360" cy="10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8B91405-4311-9C47-A598-E442C1523776}"/>
                  </a:ext>
                </a:extLst>
              </p14:cNvPr>
              <p14:cNvContentPartPr/>
              <p14:nvPr/>
            </p14:nvContentPartPr>
            <p14:xfrm>
              <a:off x="8095680" y="5839920"/>
              <a:ext cx="1929240" cy="5590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8B91405-4311-9C47-A598-E442C15237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79840" y="5776560"/>
                <a:ext cx="1960560" cy="685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9326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32" grpId="0"/>
      <p:bldP spid="36" grpId="0"/>
      <p:bldP spid="40" grpId="0"/>
      <p:bldP spid="63" grpId="0"/>
      <p:bldP spid="64" grpId="0"/>
      <p:bldP spid="67" grpId="0"/>
      <p:bldP spid="80" grpId="0"/>
      <p:bldP spid="86" grpId="0" animBg="1"/>
      <p:bldP spid="59" grpId="0" animBg="1"/>
      <p:bldP spid="60" grpId="0" animBg="1"/>
      <p:bldP spid="6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Indifferentiability</a:t>
            </a:r>
            <a:r>
              <a:rPr lang="en-US" b="1" dirty="0"/>
              <a:t> for hash transform design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45D55F-A588-2241-90D2-8DFF7464DF84}"/>
              </a:ext>
            </a:extLst>
          </p:cNvPr>
          <p:cNvGrpSpPr/>
          <p:nvPr/>
        </p:nvGrpSpPr>
        <p:grpSpPr>
          <a:xfrm>
            <a:off x="319611" y="1728211"/>
            <a:ext cx="5951535" cy="1803975"/>
            <a:chOff x="607276" y="4824985"/>
            <a:chExt cx="5951535" cy="18039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CAC970-2E05-0C43-92EA-479B1C087DCE}"/>
                </a:ext>
              </a:extLst>
            </p:cNvPr>
            <p:cNvGrpSpPr/>
            <p:nvPr/>
          </p:nvGrpSpPr>
          <p:grpSpPr>
            <a:xfrm>
              <a:off x="1219200" y="5358385"/>
              <a:ext cx="1219200" cy="1190625"/>
              <a:chOff x="3352800" y="1295400"/>
              <a:chExt cx="1219200" cy="11906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5329DCA-1483-FA41-BD89-D965F2418BBB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5A05448-C36E-A84E-A039-4455ABEC312D}"/>
                  </a:ext>
                </a:extLst>
              </p:cNvPr>
              <p:cNvCxnSpPr/>
              <p:nvPr/>
            </p:nvCxnSpPr>
            <p:spPr>
              <a:xfrm rot="10800000">
                <a:off x="3503612" y="1522411"/>
                <a:ext cx="382588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B11E8A8-8AA7-9D45-81F8-B5C4B1ED196C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62B3A71-9417-E24A-BA22-9720B5A1D29F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79B6D5-2994-AB42-8FA5-75CAC4D15F42}"/>
                </a:ext>
              </a:extLst>
            </p:cNvPr>
            <p:cNvSpPr/>
            <p:nvPr/>
          </p:nvSpPr>
          <p:spPr>
            <a:xfrm>
              <a:off x="1200010" y="4824985"/>
              <a:ext cx="7441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M1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1F24FE-36B7-714D-9FCD-D37947245F6A}"/>
                </a:ext>
              </a:extLst>
            </p:cNvPr>
            <p:cNvCxnSpPr/>
            <p:nvPr/>
          </p:nvCxnSpPr>
          <p:spPr>
            <a:xfrm rot="5400000" flipH="1" flipV="1">
              <a:off x="12565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E6537E-0DE2-E341-A751-B78A8E923D02}"/>
                </a:ext>
              </a:extLst>
            </p:cNvPr>
            <p:cNvSpPr/>
            <p:nvPr/>
          </p:nvSpPr>
          <p:spPr>
            <a:xfrm>
              <a:off x="607276" y="6044185"/>
              <a:ext cx="5357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/>
                <a:t>IV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D96E92B-7AD0-8740-9FA2-FDF53D0AEA6D}"/>
                </a:ext>
              </a:extLst>
            </p:cNvPr>
            <p:cNvGrpSpPr/>
            <p:nvPr/>
          </p:nvGrpSpPr>
          <p:grpSpPr>
            <a:xfrm>
              <a:off x="2439194" y="5358385"/>
              <a:ext cx="1219200" cy="1190625"/>
              <a:chOff x="3352800" y="1295400"/>
              <a:chExt cx="1219200" cy="1190625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18B0CCE-6809-E144-9C30-1D2B5609B625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DCC550C-B2A1-7242-9F98-417EFE402B79}"/>
                  </a:ext>
                </a:extLst>
              </p:cNvPr>
              <p:cNvCxnSpPr/>
              <p:nvPr/>
            </p:nvCxnSpPr>
            <p:spPr>
              <a:xfrm rot="10800000">
                <a:off x="3502818" y="1522411"/>
                <a:ext cx="383382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381DAA6-1462-B244-849D-12E82C43B482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D33239-BDE6-6747-B364-B565926180D5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2D7FE3-0993-3F49-B3C9-A64B52E3F82F}"/>
                </a:ext>
              </a:extLst>
            </p:cNvPr>
            <p:cNvSpPr/>
            <p:nvPr/>
          </p:nvSpPr>
          <p:spPr>
            <a:xfrm>
              <a:off x="2261349" y="4824985"/>
              <a:ext cx="7441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M2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B503D2-4DE2-2545-BA72-D1B58DEA4387}"/>
                </a:ext>
              </a:extLst>
            </p:cNvPr>
            <p:cNvCxnSpPr/>
            <p:nvPr/>
          </p:nvCxnSpPr>
          <p:spPr>
            <a:xfrm rot="5400000" flipH="1" flipV="1">
              <a:off x="24757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F27A6C-BBF6-2442-B120-C8D2B5AC0E43}"/>
                </a:ext>
              </a:extLst>
            </p:cNvPr>
            <p:cNvGrpSpPr/>
            <p:nvPr/>
          </p:nvGrpSpPr>
          <p:grpSpPr>
            <a:xfrm>
              <a:off x="3657600" y="5358385"/>
              <a:ext cx="1219200" cy="1190625"/>
              <a:chOff x="3352800" y="1295400"/>
              <a:chExt cx="1219200" cy="1190625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9025E3-C857-CA44-A6C2-714B598E5454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D7CFBD-EA9F-E14D-A774-A6D5DAD9D602}"/>
                  </a:ext>
                </a:extLst>
              </p:cNvPr>
              <p:cNvCxnSpPr/>
              <p:nvPr/>
            </p:nvCxnSpPr>
            <p:spPr>
              <a:xfrm rot="10800000" flipV="1">
                <a:off x="3503612" y="1523998"/>
                <a:ext cx="382588" cy="795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9C056A-82B3-3942-8651-A6D332FCA8EF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624E5B-30BE-DC4A-9194-58852DE6B044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2805C8-3857-C143-A365-EB2891FEF42B}"/>
                </a:ext>
              </a:extLst>
            </p:cNvPr>
            <p:cNvCxnSpPr/>
            <p:nvPr/>
          </p:nvCxnSpPr>
          <p:spPr>
            <a:xfrm rot="10800000">
              <a:off x="4877594" y="6348985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3A887A-7B2C-9445-B0F7-24C6AAEAE10B}"/>
                </a:ext>
              </a:extLst>
            </p:cNvPr>
            <p:cNvSpPr/>
            <p:nvPr/>
          </p:nvSpPr>
          <p:spPr>
            <a:xfrm>
              <a:off x="3219435" y="4824985"/>
              <a:ext cx="33393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M3||10</a:t>
              </a:r>
              <a:r>
                <a:rPr lang="en-US" sz="3200" baseline="30000" dirty="0"/>
                <a:t>r</a:t>
              </a:r>
              <a:r>
                <a:rPr lang="en-US" sz="3200" dirty="0"/>
                <a:t> || &lt;|M|&gt;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036D4D-0968-4F4A-95C0-ED1B52B2E537}"/>
                </a:ext>
              </a:extLst>
            </p:cNvPr>
            <p:cNvCxnSpPr/>
            <p:nvPr/>
          </p:nvCxnSpPr>
          <p:spPr>
            <a:xfrm rot="5400000" flipH="1" flipV="1">
              <a:off x="36949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A678A6-B3EB-D546-9EF6-99140FD4E670}"/>
                </a:ext>
              </a:extLst>
            </p:cNvPr>
            <p:cNvSpPr/>
            <p:nvPr/>
          </p:nvSpPr>
          <p:spPr>
            <a:xfrm>
              <a:off x="5388731" y="6044185"/>
              <a:ext cx="3850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cs typeface="Times New Roman" pitchFamily="18" charset="0"/>
                </a:rPr>
                <a:t>Y</a:t>
              </a:r>
              <a:endParaRPr lang="en-US" sz="3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0B7224-1F47-0044-834A-6453FC2AA9C5}"/>
                  </a:ext>
                </a:extLst>
              </p:cNvPr>
              <p:cNvSpPr txBox="1"/>
              <p:nvPr/>
            </p:nvSpPr>
            <p:spPr>
              <a:xfrm>
                <a:off x="6319472" y="2531912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0B7224-1F47-0044-834A-6453FC2AA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72" y="2531912"/>
                <a:ext cx="67678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F5AF7C1-0ED0-0042-A52A-0B1F73056D1F}"/>
              </a:ext>
            </a:extLst>
          </p:cNvPr>
          <p:cNvSpPr txBox="1"/>
          <p:nvPr/>
        </p:nvSpPr>
        <p:spPr>
          <a:xfrm>
            <a:off x="8025243" y="2564535"/>
            <a:ext cx="675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ECCAE7-0E60-6540-9B9B-86FF5EEFF39C}"/>
              </a:ext>
            </a:extLst>
          </p:cNvPr>
          <p:cNvSpPr txBox="1"/>
          <p:nvPr/>
        </p:nvSpPr>
        <p:spPr>
          <a:xfrm>
            <a:off x="500960" y="4217418"/>
            <a:ext cx="11422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 framework to build hash functions that “behave like” random oracles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838CB4-D581-DA40-BABD-838BCB6BC4BD}"/>
              </a:ext>
            </a:extLst>
          </p:cNvPr>
          <p:cNvSpPr txBox="1"/>
          <p:nvPr/>
        </p:nvSpPr>
        <p:spPr>
          <a:xfrm>
            <a:off x="500959" y="4913293"/>
            <a:ext cx="10852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err="1"/>
              <a:t>Coron</a:t>
            </a:r>
            <a:r>
              <a:rPr lang="en-US" sz="2800" dirty="0"/>
              <a:t> et al. 2005] suggest using </a:t>
            </a:r>
            <a:r>
              <a:rPr lang="en-US" sz="2800" dirty="0" err="1"/>
              <a:t>indifferentiability</a:t>
            </a:r>
            <a:r>
              <a:rPr lang="en-US" sz="2800" dirty="0"/>
              <a:t> framework of </a:t>
            </a:r>
          </a:p>
          <a:p>
            <a:r>
              <a:rPr lang="en-US" sz="2800" dirty="0"/>
              <a:t>[Maurer, Renner, </a:t>
            </a:r>
            <a:r>
              <a:rPr lang="en-US" sz="2800" dirty="0" err="1"/>
              <a:t>Holenstein</a:t>
            </a:r>
            <a:r>
              <a:rPr lang="en-US" sz="2800" dirty="0"/>
              <a:t> 04] applied to hash functions,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3032BC-2213-F544-98BB-FD510B352346}"/>
              </a:ext>
            </a:extLst>
          </p:cNvPr>
          <p:cNvSpPr txBox="1"/>
          <p:nvPr/>
        </p:nvSpPr>
        <p:spPr>
          <a:xfrm>
            <a:off x="564919" y="6106180"/>
            <a:ext cx="9223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Modeling f as itself a “small” fixed-input-length random oracle</a:t>
            </a:r>
          </a:p>
        </p:txBody>
      </p:sp>
    </p:spTree>
    <p:extLst>
      <p:ext uri="{BB962C8B-B14F-4D97-AF65-F5344CB8AC3E}">
        <p14:creationId xmlns:p14="http://schemas.microsoft.com/office/powerpoint/2010/main" val="1100006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39470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/>
              <a:t>Two-step MD design paradigm for hash functions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993002" y="700789"/>
            <a:ext cx="1814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Compression</a:t>
            </a:r>
          </a:p>
          <a:p>
            <a:r>
              <a:rPr lang="en-US" sz="2400"/>
              <a:t>Function</a:t>
            </a:r>
            <a:endParaRPr lang="en-US" sz="1400"/>
          </a:p>
        </p:txBody>
      </p:sp>
      <p:sp>
        <p:nvSpPr>
          <p:cNvPr id="87" name="Trapezoid 86"/>
          <p:cNvSpPr/>
          <p:nvPr/>
        </p:nvSpPr>
        <p:spPr>
          <a:xfrm rot="5400000">
            <a:off x="6134100" y="2116412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6449772" y="2230713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</a:p>
        </p:txBody>
      </p:sp>
      <p:cxnSp>
        <p:nvCxnSpPr>
          <p:cNvPr id="91" name="Straight Connector 90"/>
          <p:cNvCxnSpPr/>
          <p:nvPr/>
        </p:nvCxnSpPr>
        <p:spPr>
          <a:xfrm rot="5400000" flipH="1" flipV="1">
            <a:off x="5981700" y="2421212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0800000">
            <a:off x="5867400" y="2459312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3124199" y="1802088"/>
            <a:ext cx="1219200" cy="1190625"/>
            <a:chOff x="3352800" y="1295400"/>
            <a:chExt cx="1219200" cy="1190625"/>
          </a:xfrm>
        </p:grpSpPr>
        <p:sp>
          <p:nvSpPr>
            <p:cNvPr id="94" name="Freeform 93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rot="10800000">
              <a:off x="3352800" y="1522411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4056142" y="1752600"/>
              <a:ext cx="2872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latin typeface="Gill Sans MT" pitchFamily="34" charset="0"/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98" name="Rectangle 97"/>
          <p:cNvSpPr/>
          <p:nvPr/>
        </p:nvSpPr>
        <p:spPr>
          <a:xfrm>
            <a:off x="3200399" y="2131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 rot="5400000" flipH="1" flipV="1">
            <a:off x="3238499" y="2754587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 flipH="1" flipV="1">
            <a:off x="3238499" y="1992588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 flipH="1" flipV="1">
            <a:off x="4381499" y="2754587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0800000">
            <a:off x="4343399" y="2792687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200399" y="1371601"/>
            <a:ext cx="394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d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343399" y="2131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930800" y="1925912"/>
            <a:ext cx="470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Arial Black" pitchFamily="34" charset="0"/>
                <a:cs typeface="Times New Roman" pitchFamily="18" charset="0"/>
              </a:rPr>
              <a:t>*</a:t>
            </a:r>
            <a:endParaRPr lang="en-US" sz="3200">
              <a:latin typeface="Arial Black" pitchFamily="34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rot="5400000" flipH="1" flipV="1">
            <a:off x="7213700" y="2421212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>
            <a:off x="7099400" y="2459312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7162800" y="1849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715001" y="1070121"/>
            <a:ext cx="1965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Hash Function</a:t>
            </a:r>
            <a:endParaRPr lang="en-US" sz="1400"/>
          </a:p>
        </p:txBody>
      </p:sp>
      <p:sp>
        <p:nvSpPr>
          <p:cNvPr id="114" name="Rectangle 113"/>
          <p:cNvSpPr/>
          <p:nvPr/>
        </p:nvSpPr>
        <p:spPr>
          <a:xfrm>
            <a:off x="8458200" y="1792383"/>
            <a:ext cx="1433956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Domain </a:t>
            </a:r>
          </a:p>
          <a:p>
            <a:r>
              <a:rPr lang="en-US" sz="2400"/>
              <a:t>extension</a:t>
            </a:r>
          </a:p>
          <a:p>
            <a:r>
              <a:rPr lang="en-US" sz="2400"/>
              <a:t>transform</a:t>
            </a:r>
            <a:endParaRPr lang="en-US" sz="1400"/>
          </a:p>
        </p:txBody>
      </p:sp>
      <p:cxnSp>
        <p:nvCxnSpPr>
          <p:cNvPr id="116" name="Elbow Connector 115"/>
          <p:cNvCxnSpPr>
            <a:cxnSpLocks/>
            <a:endCxn id="88" idx="2"/>
          </p:cNvCxnSpPr>
          <p:nvPr/>
        </p:nvCxnSpPr>
        <p:spPr>
          <a:xfrm rot="10800000" flipV="1">
            <a:off x="6691986" y="2398502"/>
            <a:ext cx="1766214" cy="416986"/>
          </a:xfrm>
          <a:prstGeom prst="bentConnector4">
            <a:avLst>
              <a:gd name="adj1" fmla="val 43143"/>
              <a:gd name="adj2" fmla="val 15482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09600" y="3475850"/>
            <a:ext cx="9697934" cy="2391549"/>
            <a:chOff x="342900" y="4237411"/>
            <a:chExt cx="9697934" cy="2391549"/>
          </a:xfrm>
        </p:grpSpPr>
        <p:sp>
          <p:nvSpPr>
            <p:cNvPr id="69" name="Rectangle 68"/>
            <p:cNvSpPr/>
            <p:nvPr/>
          </p:nvSpPr>
          <p:spPr>
            <a:xfrm>
              <a:off x="8191500" y="4769222"/>
              <a:ext cx="1849334" cy="1200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Used in </a:t>
              </a:r>
            </a:p>
            <a:p>
              <a:r>
                <a:rPr lang="en-US" sz="2400" dirty="0"/>
                <a:t>MD-x, SHA-1,</a:t>
              </a:r>
            </a:p>
            <a:p>
              <a:r>
                <a:rPr lang="en-US" sz="2400" dirty="0"/>
                <a:t>SHA-256, …</a:t>
              </a:r>
              <a:endParaRPr lang="en-US" sz="1400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19200" y="5358385"/>
              <a:ext cx="1219200" cy="1190625"/>
              <a:chOff x="3352800" y="1295400"/>
              <a:chExt cx="1219200" cy="1190625"/>
            </a:xfrm>
          </p:grpSpPr>
          <p:sp>
            <p:nvSpPr>
              <p:cNvPr id="30" name="Freeform 29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rot="10800000">
                <a:off x="3503612" y="1522411"/>
                <a:ext cx="382588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1042149" y="4849810"/>
              <a:ext cx="743513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M1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rot="5400000" flipH="1" flipV="1">
              <a:off x="12565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07276" y="6044185"/>
              <a:ext cx="5357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IV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439194" y="5358385"/>
              <a:ext cx="1219200" cy="1190625"/>
              <a:chOff x="3352800" y="1295400"/>
              <a:chExt cx="1219200" cy="1190625"/>
            </a:xfrm>
          </p:grpSpPr>
          <p:sp>
            <p:nvSpPr>
              <p:cNvPr id="49" name="Freeform 48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rot="10800000">
                <a:off x="3502818" y="1522411"/>
                <a:ext cx="383382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2261349" y="4849810"/>
              <a:ext cx="743513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M2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 flipH="1" flipV="1">
              <a:off x="24757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3657600" y="5358385"/>
              <a:ext cx="1219200" cy="1190625"/>
              <a:chOff x="3352800" y="1295400"/>
              <a:chExt cx="1219200" cy="1190625"/>
            </a:xfrm>
          </p:grpSpPr>
          <p:sp>
            <p:nvSpPr>
              <p:cNvPr id="57" name="Freeform 56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 rot="10800000" flipV="1">
                <a:off x="3503612" y="1523998"/>
                <a:ext cx="382588" cy="795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cxnSp>
          <p:nvCxnSpPr>
            <p:cNvPr id="61" name="Straight Connector 60"/>
            <p:cNvCxnSpPr/>
            <p:nvPr/>
          </p:nvCxnSpPr>
          <p:spPr>
            <a:xfrm rot="10800000">
              <a:off x="4877594" y="6348985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3219435" y="4800161"/>
              <a:ext cx="333376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M3||10</a:t>
              </a:r>
              <a:r>
                <a:rPr lang="en-US" sz="3200" baseline="30000" dirty="0">
                  <a:solidFill>
                    <a:schemeClr val="accent6"/>
                  </a:solidFill>
                </a:rPr>
                <a:t>r</a:t>
              </a:r>
              <a:r>
                <a:rPr lang="en-US" sz="3200" dirty="0">
                  <a:solidFill>
                    <a:schemeClr val="accent6"/>
                  </a:solidFill>
                </a:rPr>
                <a:t> || &lt;|M|&gt;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 rot="5400000" flipH="1" flipV="1">
              <a:off x="36949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5388731" y="6044185"/>
              <a:ext cx="10422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  <a:cs typeface="Times New Roman" pitchFamily="18" charset="0"/>
                </a:rPr>
                <a:t>H</a:t>
              </a:r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6"/>
                  </a:solidFill>
                </a:rPr>
                <a:t>M</a:t>
              </a:r>
              <a:r>
                <a:rPr lang="en-US" sz="3200" dirty="0"/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42900" y="4237411"/>
              <a:ext cx="96979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cs typeface="Times New Roman" pitchFamily="18" charset="0"/>
                </a:rPr>
                <a:t>Example:  domain extension using “Merkle-</a:t>
              </a:r>
              <a:r>
                <a:rPr lang="en-US" sz="2400" dirty="0" err="1">
                  <a:cs typeface="Times New Roman" pitchFamily="18" charset="0"/>
                </a:rPr>
                <a:t>Damgard</a:t>
              </a:r>
              <a:r>
                <a:rPr lang="en-US" sz="2400" dirty="0">
                  <a:cs typeface="Times New Roman" pitchFamily="18" charset="0"/>
                </a:rPr>
                <a:t> with strengthening”</a:t>
              </a:r>
              <a:endParaRPr lang="en-US" sz="11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02859" y="6204680"/>
            <a:ext cx="433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 is a fixed constant. Not randomly chosen.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FC3CB97-9B63-A541-B49C-411B6D43DAD7}"/>
              </a:ext>
            </a:extLst>
          </p:cNvPr>
          <p:cNvSpPr/>
          <p:nvPr/>
        </p:nvSpPr>
        <p:spPr>
          <a:xfrm>
            <a:off x="7404200" y="5401761"/>
            <a:ext cx="342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 is minimal number of zeros needed to get to multiple of block size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607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1"/>
          <p:cNvSpPr txBox="1">
            <a:spLocks noChangeArrowheads="1"/>
          </p:cNvSpPr>
          <p:nvPr/>
        </p:nvSpPr>
        <p:spPr bwMode="auto">
          <a:xfrm>
            <a:off x="1721520" y="152400"/>
            <a:ext cx="8983980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tabLst>
                <a:tab pos="857250" algn="l"/>
              </a:tabLst>
            </a:pPr>
            <a:r>
              <a:rPr lang="en-US" sz="2800" dirty="0">
                <a:solidFill>
                  <a:srgbClr val="FF00FF"/>
                </a:solidFill>
                <a:latin typeface="+mj-lt"/>
              </a:rPr>
              <a:t>[CDMP05]</a:t>
            </a:r>
            <a:r>
              <a:rPr lang="en-US" sz="2800" dirty="0">
                <a:latin typeface="+mj-lt"/>
              </a:rPr>
              <a:t>: what property of a hash function </a:t>
            </a:r>
            <a:r>
              <a:rPr lang="en-US" sz="2800" b="1" dirty="0" err="1">
                <a:solidFill>
                  <a:srgbClr val="0070C0"/>
                </a:solidFill>
              </a:rPr>
              <a:t>H</a:t>
            </a:r>
            <a:r>
              <a:rPr lang="en-US" sz="2800" baseline="30000" dirty="0" err="1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800" dirty="0">
                <a:latin typeface="+mj-lt"/>
              </a:rPr>
              <a:t> suffices</a:t>
            </a:r>
          </a:p>
          <a:p>
            <a:pPr>
              <a:tabLst>
                <a:tab pos="857250" algn="l"/>
              </a:tabLst>
            </a:pPr>
            <a:r>
              <a:rPr lang="en-US" sz="2800" dirty="0">
                <a:latin typeface="+mj-lt"/>
              </a:rPr>
              <a:t>to avoid such structure-abusing attacks?   </a:t>
            </a:r>
          </a:p>
          <a:p>
            <a:pPr>
              <a:tabLst>
                <a:tab pos="857250" algn="l"/>
              </a:tabLst>
            </a:pPr>
            <a:r>
              <a:rPr lang="en-US" sz="2800" dirty="0">
                <a:latin typeface="+mj-lt"/>
              </a:rPr>
              <a:t>                                                        </a:t>
            </a:r>
            <a:endParaRPr lang="en-US" sz="2800" i="1" dirty="0">
              <a:latin typeface="+mj-lt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283142" y="1905000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74" name="Straight Arrow Connector 73"/>
          <p:cNvCxnSpPr>
            <a:endCxn id="67" idx="2"/>
          </p:cNvCxnSpPr>
          <p:nvPr/>
        </p:nvCxnSpPr>
        <p:spPr>
          <a:xfrm flipV="1">
            <a:off x="3626042" y="2590800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565459" y="1905000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7030A0"/>
                </a:solidFill>
              </a:rPr>
              <a:t>f</a:t>
            </a:r>
            <a:endParaRPr lang="en-US" sz="2800" b="1">
              <a:solidFill>
                <a:srgbClr val="7030A0"/>
              </a:solidFill>
            </a:endParaRPr>
          </a:p>
        </p:txBody>
      </p:sp>
      <p:cxnSp>
        <p:nvCxnSpPr>
          <p:cNvPr id="76" name="Straight Arrow Connector 75"/>
          <p:cNvCxnSpPr>
            <a:endCxn id="75" idx="1"/>
          </p:cNvCxnSpPr>
          <p:nvPr/>
        </p:nvCxnSpPr>
        <p:spPr>
          <a:xfrm>
            <a:off x="3879659" y="22479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270059" y="1905000"/>
            <a:ext cx="6858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H</a:t>
            </a:r>
            <a:r>
              <a:rPr lang="en-US" sz="32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endParaRPr lang="en-US" sz="3200" b="1">
              <a:solidFill>
                <a:srgbClr val="0070C0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4946459" y="2590800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89" idx="2"/>
          </p:cNvCxnSpPr>
          <p:nvPr/>
        </p:nvCxnSpPr>
        <p:spPr>
          <a:xfrm flipV="1">
            <a:off x="7353300" y="2590800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8292717" y="1905000"/>
            <a:ext cx="6858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Sim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>
            <a:endCxn id="89" idx="3"/>
          </p:cNvCxnSpPr>
          <p:nvPr/>
        </p:nvCxnSpPr>
        <p:spPr>
          <a:xfrm flipH="1">
            <a:off x="7696201" y="2247900"/>
            <a:ext cx="5965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8673717" y="2590800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7010400" y="1905000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RO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717860" y="4758036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0/1</a:t>
            </a:r>
          </a:p>
        </p:txBody>
      </p:sp>
      <p:cxnSp>
        <p:nvCxnSpPr>
          <p:cNvPr id="91" name="Elbow Connector 90"/>
          <p:cNvCxnSpPr>
            <a:endCxn id="90" idx="1"/>
          </p:cNvCxnSpPr>
          <p:nvPr/>
        </p:nvCxnSpPr>
        <p:spPr>
          <a:xfrm rot="16200000" flipH="1">
            <a:off x="4322663" y="4593671"/>
            <a:ext cx="346277" cy="44411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8453530" y="4758036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0/1</a:t>
            </a:r>
          </a:p>
        </p:txBody>
      </p:sp>
      <p:cxnSp>
        <p:nvCxnSpPr>
          <p:cNvPr id="93" name="Elbow Connector 92"/>
          <p:cNvCxnSpPr>
            <a:endCxn id="92" idx="1"/>
          </p:cNvCxnSpPr>
          <p:nvPr/>
        </p:nvCxnSpPr>
        <p:spPr>
          <a:xfrm rot="16200000" flipH="1">
            <a:off x="8058333" y="4593671"/>
            <a:ext cx="346277" cy="44411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905000" y="1981200"/>
            <a:ext cx="812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Real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448800" y="1991380"/>
            <a:ext cx="89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Ideal</a:t>
            </a:r>
          </a:p>
        </p:txBody>
      </p:sp>
      <p:sp>
        <p:nvSpPr>
          <p:cNvPr id="3" name="Rectangle 2"/>
          <p:cNvSpPr/>
          <p:nvPr/>
        </p:nvSpPr>
        <p:spPr>
          <a:xfrm>
            <a:off x="3911962" y="1143000"/>
            <a:ext cx="4393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857250" algn="l"/>
              </a:tabLst>
            </a:pP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i="1" dirty="0" err="1">
                <a:solidFill>
                  <a:srgbClr val="0000FF"/>
                </a:solidFill>
              </a:rPr>
              <a:t>Indifferentiability</a:t>
            </a:r>
            <a:r>
              <a:rPr lang="en-US" sz="2800" i="1" dirty="0">
                <a:solidFill>
                  <a:srgbClr val="0000FF"/>
                </a:solidFill>
              </a:rPr>
              <a:t> from a RO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124200" y="3026665"/>
            <a:ext cx="2207930" cy="1617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D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936070" y="3009900"/>
            <a:ext cx="2207930" cy="1617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7F505-B626-9145-9218-3D76395D9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5880100"/>
            <a:ext cx="86360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5E8AC9-A1F6-D74F-816F-27DA8FEFC3E2}"/>
                  </a:ext>
                </a:extLst>
              </p14:cNvPr>
              <p14:cNvContentPartPr/>
              <p14:nvPr/>
            </p14:nvContentPartPr>
            <p14:xfrm>
              <a:off x="2927880" y="1783440"/>
              <a:ext cx="1199520" cy="925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5E8AC9-A1F6-D74F-816F-27DA8FEFC3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2040" y="1720080"/>
                <a:ext cx="1230840" cy="10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E27ED5-5C3A-8445-A04F-4F639F10D2A9}"/>
                  </a:ext>
                </a:extLst>
              </p14:cNvPr>
              <p14:cNvContentPartPr/>
              <p14:nvPr/>
            </p14:nvContentPartPr>
            <p14:xfrm>
              <a:off x="6733440" y="1737360"/>
              <a:ext cx="1331280" cy="1056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E27ED5-5C3A-8445-A04F-4F639F10D2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7600" y="1674000"/>
                <a:ext cx="1362600" cy="11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E40FBA-0021-A44F-8509-EE9DF80DDCBA}"/>
                  </a:ext>
                </a:extLst>
              </p14:cNvPr>
              <p14:cNvContentPartPr/>
              <p14:nvPr/>
            </p14:nvContentPartPr>
            <p14:xfrm>
              <a:off x="8111160" y="1814040"/>
              <a:ext cx="941400" cy="781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E40FBA-0021-A44F-8509-EE9DF80DDC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5320" y="1750680"/>
                <a:ext cx="972720" cy="90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692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5" grpId="0" animBg="1"/>
      <p:bldP spid="77" grpId="0" animBg="1"/>
      <p:bldP spid="86" grpId="0" animBg="1"/>
      <p:bldP spid="89" grpId="0" animBg="1"/>
      <p:bldP spid="90" grpId="0"/>
      <p:bldP spid="92" grpId="0"/>
      <p:bldP spid="94" grpId="0"/>
      <p:bldP spid="95" grpId="0"/>
      <p:bldP spid="3" grpId="0"/>
      <p:bldP spid="65" grpId="0" animBg="1"/>
      <p:bldP spid="6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79071-22A5-EA4C-88D0-1671B16B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9A798-2875-9245-B666-D701838C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0" y="1828800"/>
            <a:ext cx="5727700" cy="3695700"/>
          </a:xfrm>
          <a:prstGeom prst="rect">
            <a:avLst/>
          </a:prstGeom>
        </p:spPr>
      </p:pic>
      <p:sp>
        <p:nvSpPr>
          <p:cNvPr id="6" name="Text Box 1">
            <a:extLst>
              <a:ext uri="{FF2B5EF4-FFF2-40B4-BE49-F238E27FC236}">
                <a16:creationId xmlns:a16="http://schemas.microsoft.com/office/drawing/2014/main" id="{DC1CA625-A4B4-CB42-B5D9-E0E4A23B9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1520" y="152400"/>
            <a:ext cx="8983980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tabLst>
                <a:tab pos="857250" algn="l"/>
              </a:tabLst>
            </a:pPr>
            <a:r>
              <a:rPr lang="en-US" sz="2800" dirty="0">
                <a:solidFill>
                  <a:srgbClr val="FF00FF"/>
                </a:solidFill>
                <a:latin typeface="+mj-lt"/>
              </a:rPr>
              <a:t>[CDMP05]</a:t>
            </a:r>
            <a:r>
              <a:rPr lang="en-US" sz="2800" dirty="0">
                <a:latin typeface="+mj-lt"/>
              </a:rPr>
              <a:t>: what property of a hash function </a:t>
            </a:r>
            <a:r>
              <a:rPr lang="en-US" sz="2800" b="1" dirty="0" err="1">
                <a:solidFill>
                  <a:srgbClr val="0070C0"/>
                </a:solidFill>
              </a:rPr>
              <a:t>H</a:t>
            </a:r>
            <a:r>
              <a:rPr lang="en-US" sz="2800" baseline="30000" dirty="0" err="1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800" dirty="0">
                <a:latin typeface="+mj-lt"/>
              </a:rPr>
              <a:t> suffices</a:t>
            </a:r>
          </a:p>
          <a:p>
            <a:pPr>
              <a:tabLst>
                <a:tab pos="857250" algn="l"/>
              </a:tabLst>
            </a:pPr>
            <a:r>
              <a:rPr lang="en-US" sz="2800" dirty="0">
                <a:latin typeface="+mj-lt"/>
              </a:rPr>
              <a:t>to avoid such structure-abusing attacks?   </a:t>
            </a:r>
          </a:p>
          <a:p>
            <a:pPr>
              <a:tabLst>
                <a:tab pos="857250" algn="l"/>
              </a:tabLst>
            </a:pPr>
            <a:r>
              <a:rPr lang="en-US" sz="2800" dirty="0">
                <a:latin typeface="+mj-lt"/>
              </a:rPr>
              <a:t>                                                        </a:t>
            </a:r>
            <a:endParaRPr lang="en-US" sz="2800" i="1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C2EB68-2479-F841-8321-57C872E52144}"/>
              </a:ext>
            </a:extLst>
          </p:cNvPr>
          <p:cNvSpPr/>
          <p:nvPr/>
        </p:nvSpPr>
        <p:spPr>
          <a:xfrm>
            <a:off x="3911962" y="1143000"/>
            <a:ext cx="4393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857250" algn="l"/>
              </a:tabLst>
            </a:pP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i="1" dirty="0" err="1">
                <a:solidFill>
                  <a:srgbClr val="0000FF"/>
                </a:solidFill>
              </a:rPr>
              <a:t>Indifferentiability</a:t>
            </a:r>
            <a:r>
              <a:rPr lang="en-US" sz="2800" i="1" dirty="0">
                <a:solidFill>
                  <a:srgbClr val="0000FF"/>
                </a:solidFill>
              </a:rPr>
              <a:t> from a RO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BCF599-69D0-BF43-B965-880B4F4D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5880100"/>
            <a:ext cx="8636000" cy="444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0BA3664-0D92-1742-AB1E-2C5DAE1DC424}"/>
                  </a:ext>
                </a:extLst>
              </p14:cNvPr>
              <p14:cNvContentPartPr/>
              <p14:nvPr/>
            </p14:nvContentPartPr>
            <p14:xfrm>
              <a:off x="4036680" y="2326680"/>
              <a:ext cx="750240" cy="311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0BA3664-0D92-1742-AB1E-2C5DAE1DC4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0840" y="2263320"/>
                <a:ext cx="7815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957B56-6F1A-D74B-A5BC-2D4E6A2F68A6}"/>
                  </a:ext>
                </a:extLst>
              </p14:cNvPr>
              <p14:cNvContentPartPr/>
              <p14:nvPr/>
            </p14:nvContentPartPr>
            <p14:xfrm>
              <a:off x="3133080" y="3582000"/>
              <a:ext cx="1887840" cy="383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957B56-6F1A-D74B-A5BC-2D4E6A2F68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17240" y="3518640"/>
                <a:ext cx="191916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3610A0-4F72-4B44-BFC5-D5A124DD2960}"/>
                  </a:ext>
                </a:extLst>
              </p14:cNvPr>
              <p14:cNvContentPartPr/>
              <p14:nvPr/>
            </p14:nvContentPartPr>
            <p14:xfrm>
              <a:off x="3038760" y="4095720"/>
              <a:ext cx="1033200" cy="365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3610A0-4F72-4B44-BFC5-D5A124DD29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2920" y="4032360"/>
                <a:ext cx="10645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691758-AE06-844A-8183-DB1C0B06DB60}"/>
                  </a:ext>
                </a:extLst>
              </p14:cNvPr>
              <p14:cNvContentPartPr/>
              <p14:nvPr/>
            </p14:nvContentPartPr>
            <p14:xfrm>
              <a:off x="2917800" y="4439160"/>
              <a:ext cx="556200" cy="1217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691758-AE06-844A-8183-DB1C0B06DB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1960" y="4375800"/>
                <a:ext cx="587520" cy="13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37B4CC-DD45-0D47-BB66-BF44B6A22A8B}"/>
                  </a:ext>
                </a:extLst>
              </p14:cNvPr>
              <p14:cNvContentPartPr/>
              <p14:nvPr/>
            </p14:nvContentPartPr>
            <p14:xfrm>
              <a:off x="7539120" y="3321720"/>
              <a:ext cx="1076760" cy="1520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37B4CC-DD45-0D47-BB66-BF44B6A22A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23280" y="3258360"/>
                <a:ext cx="1108080" cy="16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7DC2BAE-1002-8C45-89CC-86CF407767BB}"/>
                  </a:ext>
                </a:extLst>
              </p14:cNvPr>
              <p14:cNvContentPartPr/>
              <p14:nvPr/>
            </p14:nvContentPartPr>
            <p14:xfrm>
              <a:off x="7650720" y="3252960"/>
              <a:ext cx="1011240" cy="1439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7DC2BAE-1002-8C45-89CC-86CF407767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34880" y="3189600"/>
                <a:ext cx="1042560" cy="15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B8401B-E36C-D749-9F0E-7580A75D75F2}"/>
                  </a:ext>
                </a:extLst>
              </p14:cNvPr>
              <p14:cNvContentPartPr/>
              <p14:nvPr/>
            </p14:nvContentPartPr>
            <p14:xfrm>
              <a:off x="7482240" y="4854240"/>
              <a:ext cx="475200" cy="760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B8401B-E36C-D749-9F0E-7580A75D75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66400" y="4790880"/>
                <a:ext cx="50652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078187-3CCA-F943-9378-161123F12E40}"/>
                  </a:ext>
                </a:extLst>
              </p14:cNvPr>
              <p14:cNvContentPartPr/>
              <p14:nvPr/>
            </p14:nvContentPartPr>
            <p14:xfrm>
              <a:off x="7198920" y="522756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078187-3CCA-F943-9378-161123F12E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83080" y="51642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479644-E48E-A244-A356-7EBBB33B6EA1}"/>
                  </a:ext>
                </a:extLst>
              </p14:cNvPr>
              <p14:cNvContentPartPr/>
              <p14:nvPr/>
            </p14:nvContentPartPr>
            <p14:xfrm>
              <a:off x="6955560" y="5082120"/>
              <a:ext cx="298800" cy="184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479644-E48E-A244-A356-7EBBB33B6EA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39720" y="5018760"/>
                <a:ext cx="330120" cy="31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572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Box 1"/>
          <p:cNvSpPr txBox="1">
            <a:spLocks noChangeArrowheads="1"/>
          </p:cNvSpPr>
          <p:nvPr/>
        </p:nvSpPr>
        <p:spPr bwMode="auto">
          <a:xfrm>
            <a:off x="2042514" y="76201"/>
            <a:ext cx="801588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tabLst>
                <a:tab pos="857250" algn="l"/>
              </a:tabLst>
            </a:pPr>
            <a:r>
              <a:rPr lang="en-US" sz="3200" dirty="0">
                <a:latin typeface="+mj-lt"/>
              </a:rPr>
              <a:t>The “magic” is in </a:t>
            </a:r>
            <a:r>
              <a:rPr lang="en-US" sz="3200" dirty="0">
                <a:solidFill>
                  <a:srgbClr val="F76BFF"/>
                </a:solidFill>
                <a:latin typeface="+mj-lt"/>
              </a:rPr>
              <a:t>[MRH04]</a:t>
            </a:r>
            <a:r>
              <a:rPr lang="en-US" sz="3200" dirty="0">
                <a:latin typeface="+mj-lt"/>
              </a:rPr>
              <a:t> composition theorem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05000" y="762000"/>
            <a:ext cx="861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any security game </a:t>
            </a:r>
            <a:r>
              <a:rPr lang="en-US" sz="2800" b="1" dirty="0"/>
              <a:t>G</a:t>
            </a:r>
            <a:r>
              <a:rPr lang="en-US" sz="2800" dirty="0"/>
              <a:t>, construction </a:t>
            </a:r>
            <a:r>
              <a:rPr lang="en-US" sz="2800" b="1" dirty="0" err="1">
                <a:solidFill>
                  <a:srgbClr val="0070C0"/>
                </a:solidFill>
              </a:rPr>
              <a:t>H</a:t>
            </a:r>
            <a:r>
              <a:rPr lang="en-US" sz="2800" baseline="30000" dirty="0" err="1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800" dirty="0"/>
              <a:t>, and scheme </a:t>
            </a:r>
            <a:r>
              <a:rPr lang="en-US" sz="2800" b="1" dirty="0">
                <a:solidFill>
                  <a:srgbClr val="008000"/>
                </a:solidFill>
              </a:rPr>
              <a:t>C</a:t>
            </a:r>
            <a:r>
              <a:rPr lang="en-US" sz="2800" dirty="0"/>
              <a:t>, if</a:t>
            </a:r>
          </a:p>
          <a:p>
            <a:r>
              <a:rPr lang="en-US" sz="2800" dirty="0"/>
              <a:t>	(1) </a:t>
            </a:r>
            <a:r>
              <a:rPr lang="en-US" sz="2800" b="1" dirty="0" err="1">
                <a:solidFill>
                  <a:srgbClr val="0070C0"/>
                </a:solidFill>
              </a:rPr>
              <a:t>H</a:t>
            </a:r>
            <a:r>
              <a:rPr lang="en-US" sz="2800" baseline="30000" dirty="0" err="1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800" dirty="0"/>
              <a:t>  </a:t>
            </a:r>
            <a:r>
              <a:rPr lang="en-US" sz="2800" dirty="0" err="1"/>
              <a:t>indifferentiable</a:t>
            </a:r>
            <a:r>
              <a:rPr lang="en-US" sz="2800" dirty="0"/>
              <a:t> from RO  (</a:t>
            </a:r>
            <a:r>
              <a:rPr lang="en-US" sz="2800" dirty="0">
                <a:solidFill>
                  <a:srgbClr val="660066"/>
                </a:solidFill>
              </a:rPr>
              <a:t>f</a:t>
            </a:r>
            <a:r>
              <a:rPr lang="en-US" sz="2800" dirty="0"/>
              <a:t> = RO) ,  and</a:t>
            </a:r>
          </a:p>
          <a:p>
            <a:r>
              <a:rPr lang="en-US" sz="2800" dirty="0"/>
              <a:t>	(2) </a:t>
            </a:r>
            <a:r>
              <a:rPr lang="en-US" sz="2800" b="1" dirty="0">
                <a:solidFill>
                  <a:srgbClr val="008000"/>
                </a:solidFill>
              </a:rPr>
              <a:t>C</a:t>
            </a:r>
            <a:r>
              <a:rPr lang="en-US" sz="2800" dirty="0"/>
              <a:t> provably </a:t>
            </a:r>
            <a:r>
              <a:rPr lang="en-US" sz="2800" b="1" dirty="0"/>
              <a:t>G</a:t>
            </a:r>
            <a:r>
              <a:rPr lang="en-US" sz="2800" dirty="0"/>
              <a:t>-secure in ROM</a:t>
            </a:r>
          </a:p>
          <a:p>
            <a:r>
              <a:rPr lang="en-US" sz="2800" dirty="0"/>
              <a:t>then </a:t>
            </a:r>
            <a:r>
              <a:rPr lang="en-US" sz="2800" b="1" dirty="0">
                <a:solidFill>
                  <a:srgbClr val="008000"/>
                </a:solidFill>
              </a:rPr>
              <a:t>C</a:t>
            </a:r>
            <a:r>
              <a:rPr lang="en-US" sz="2800" dirty="0"/>
              <a:t> provably </a:t>
            </a:r>
            <a:r>
              <a:rPr lang="en-US" sz="2800" b="1" dirty="0"/>
              <a:t>G</a:t>
            </a:r>
            <a:r>
              <a:rPr lang="en-US" sz="2800" dirty="0"/>
              <a:t>-secure using </a:t>
            </a:r>
            <a:r>
              <a:rPr lang="en-US" sz="2800" b="1" dirty="0" err="1">
                <a:solidFill>
                  <a:srgbClr val="0070C0"/>
                </a:solidFill>
              </a:rPr>
              <a:t>H</a:t>
            </a:r>
            <a:r>
              <a:rPr lang="en-US" sz="2800" baseline="30000" dirty="0" err="1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r>
              <a:rPr lang="en-US" sz="2800" baseline="30000" dirty="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   </a:t>
            </a:r>
            <a:r>
              <a:rPr lang="en-US" sz="2800" dirty="0"/>
              <a:t>(</a:t>
            </a:r>
            <a:r>
              <a:rPr lang="en-US" sz="2800" dirty="0">
                <a:solidFill>
                  <a:srgbClr val="660066"/>
                </a:solidFill>
              </a:rPr>
              <a:t>f</a:t>
            </a:r>
            <a:r>
              <a:rPr lang="en-US" sz="2800" dirty="0"/>
              <a:t> = RO)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28800" y="762000"/>
            <a:ext cx="8686800" cy="181588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974658" y="4096640"/>
            <a:ext cx="2207930" cy="1617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7" name="Rectangle 106"/>
          <p:cNvSpPr/>
          <p:nvPr/>
        </p:nvSpPr>
        <p:spPr>
          <a:xfrm>
            <a:off x="5107270" y="4079875"/>
            <a:ext cx="2207930" cy="1617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08" name="Rectangle 107"/>
          <p:cNvSpPr/>
          <p:nvPr/>
        </p:nvSpPr>
        <p:spPr>
          <a:xfrm>
            <a:off x="6319972" y="2822575"/>
            <a:ext cx="1071428" cy="21717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Rectangle 108"/>
          <p:cNvSpPr/>
          <p:nvPr/>
        </p:nvSpPr>
        <p:spPr>
          <a:xfrm>
            <a:off x="8153400" y="2974975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RO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153400" y="4156075"/>
            <a:ext cx="6858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C</a:t>
            </a:r>
            <a:endParaRPr lang="en-US" b="1"/>
          </a:p>
        </p:txBody>
      </p:sp>
      <p:sp>
        <p:nvSpPr>
          <p:cNvPr id="111" name="Rectangle 110"/>
          <p:cNvSpPr/>
          <p:nvPr/>
        </p:nvSpPr>
        <p:spPr>
          <a:xfrm>
            <a:off x="8153400" y="5146675"/>
            <a:ext cx="19812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endParaRPr lang="en-US" b="1" dirty="0"/>
          </a:p>
        </p:txBody>
      </p:sp>
      <p:cxnSp>
        <p:nvCxnSpPr>
          <p:cNvPr id="112" name="Straight Arrow Connector 111"/>
          <p:cNvCxnSpPr>
            <a:endCxn id="110" idx="3"/>
          </p:cNvCxnSpPr>
          <p:nvPr/>
        </p:nvCxnSpPr>
        <p:spPr>
          <a:xfrm flipH="1">
            <a:off x="8839200" y="4498975"/>
            <a:ext cx="6096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rot="5400000" flipH="1" flipV="1">
            <a:off x="8306594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rot="5400000" flipH="1" flipV="1">
            <a:off x="9676606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0" idx="0"/>
            <a:endCxn id="109" idx="2"/>
          </p:cNvCxnSpPr>
          <p:nvPr/>
        </p:nvCxnSpPr>
        <p:spPr>
          <a:xfrm flipV="1">
            <a:off x="8496300" y="3660775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2133600" y="2974975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2133600" y="4156075"/>
            <a:ext cx="6858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C</a:t>
            </a:r>
            <a:endParaRPr lang="en-US" b="1"/>
          </a:p>
        </p:txBody>
      </p:sp>
      <p:sp>
        <p:nvSpPr>
          <p:cNvPr id="118" name="Rectangle 117"/>
          <p:cNvSpPr/>
          <p:nvPr/>
        </p:nvSpPr>
        <p:spPr>
          <a:xfrm>
            <a:off x="3429000" y="4156075"/>
            <a:ext cx="685800" cy="68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A</a:t>
            </a:r>
            <a:endParaRPr lang="en-US" b="1"/>
          </a:p>
        </p:txBody>
      </p:sp>
      <p:sp>
        <p:nvSpPr>
          <p:cNvPr id="119" name="Rectangle 118"/>
          <p:cNvSpPr/>
          <p:nvPr/>
        </p:nvSpPr>
        <p:spPr>
          <a:xfrm>
            <a:off x="2133600" y="5146675"/>
            <a:ext cx="19812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endParaRPr lang="en-US" b="1" dirty="0"/>
          </a:p>
        </p:txBody>
      </p:sp>
      <p:cxnSp>
        <p:nvCxnSpPr>
          <p:cNvPr id="120" name="Straight Arrow Connector 119"/>
          <p:cNvCxnSpPr>
            <a:stCxn id="118" idx="1"/>
            <a:endCxn id="117" idx="3"/>
          </p:cNvCxnSpPr>
          <p:nvPr/>
        </p:nvCxnSpPr>
        <p:spPr>
          <a:xfrm flipH="1">
            <a:off x="2819400" y="4498975"/>
            <a:ext cx="6096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rot="5400000" flipH="1" flipV="1">
            <a:off x="2286794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rot="5400000" flipH="1" flipV="1">
            <a:off x="3656806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7" idx="0"/>
            <a:endCxn id="116" idx="2"/>
          </p:cNvCxnSpPr>
          <p:nvPr/>
        </p:nvCxnSpPr>
        <p:spPr>
          <a:xfrm flipV="1">
            <a:off x="2476500" y="3660775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3415917" y="2974975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7030A0"/>
                </a:solidFill>
              </a:rPr>
              <a:t>f</a:t>
            </a:r>
            <a:endParaRPr lang="en-US" sz="2800" b="1">
              <a:solidFill>
                <a:srgbClr val="7030A0"/>
              </a:solidFill>
            </a:endParaRPr>
          </a:p>
        </p:txBody>
      </p:sp>
      <p:cxnSp>
        <p:nvCxnSpPr>
          <p:cNvPr id="125" name="Straight Arrow Connector 124"/>
          <p:cNvCxnSpPr>
            <a:endCxn id="124" idx="1"/>
          </p:cNvCxnSpPr>
          <p:nvPr/>
        </p:nvCxnSpPr>
        <p:spPr>
          <a:xfrm>
            <a:off x="2730117" y="3317875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2120517" y="2974975"/>
            <a:ext cx="6858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0070C0"/>
                </a:solidFill>
              </a:rPr>
              <a:t>H</a:t>
            </a:r>
            <a:r>
              <a:rPr lang="en-US" sz="3200" baseline="30000">
                <a:solidFill>
                  <a:srgbClr val="7030A0"/>
                </a:solidFill>
                <a:latin typeface="Gill Sans MT" pitchFamily="34" charset="0"/>
                <a:cs typeface="Times New Roman" pitchFamily="18" charset="0"/>
              </a:rPr>
              <a:t>f</a:t>
            </a:r>
            <a:endParaRPr lang="en-US" sz="3200" b="1">
              <a:solidFill>
                <a:srgbClr val="0070C0"/>
              </a:solidFill>
            </a:endParaRPr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3796917" y="3660775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181600" y="4156075"/>
            <a:ext cx="685800" cy="685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C</a:t>
            </a:r>
            <a:endParaRPr lang="en-US" b="1"/>
          </a:p>
        </p:txBody>
      </p:sp>
      <p:sp>
        <p:nvSpPr>
          <p:cNvPr id="129" name="Rectangle 128"/>
          <p:cNvSpPr/>
          <p:nvPr/>
        </p:nvSpPr>
        <p:spPr>
          <a:xfrm>
            <a:off x="6477000" y="4156075"/>
            <a:ext cx="685800" cy="68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A</a:t>
            </a:r>
            <a:endParaRPr lang="en-US" b="1"/>
          </a:p>
        </p:txBody>
      </p:sp>
      <p:sp>
        <p:nvSpPr>
          <p:cNvPr id="130" name="Rectangle 129"/>
          <p:cNvSpPr/>
          <p:nvPr/>
        </p:nvSpPr>
        <p:spPr>
          <a:xfrm>
            <a:off x="5181600" y="5146675"/>
            <a:ext cx="19812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</a:t>
            </a:r>
            <a:endParaRPr lang="en-US" b="1" dirty="0"/>
          </a:p>
        </p:txBody>
      </p:sp>
      <p:cxnSp>
        <p:nvCxnSpPr>
          <p:cNvPr id="131" name="Straight Arrow Connector 130"/>
          <p:cNvCxnSpPr>
            <a:stCxn id="129" idx="1"/>
            <a:endCxn id="128" idx="3"/>
          </p:cNvCxnSpPr>
          <p:nvPr/>
        </p:nvCxnSpPr>
        <p:spPr>
          <a:xfrm flipH="1">
            <a:off x="5867400" y="4498975"/>
            <a:ext cx="6096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rot="5400000" flipH="1" flipV="1">
            <a:off x="5334794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rot="5400000" flipH="1" flipV="1">
            <a:off x="6704806" y="499348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28" idx="0"/>
            <a:endCxn id="138" idx="2"/>
          </p:cNvCxnSpPr>
          <p:nvPr/>
        </p:nvCxnSpPr>
        <p:spPr>
          <a:xfrm flipV="1">
            <a:off x="5524500" y="3622675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6463917" y="2936875"/>
            <a:ext cx="685800" cy="685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Sim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36" name="Straight Arrow Connector 135"/>
          <p:cNvCxnSpPr>
            <a:endCxn id="138" idx="3"/>
          </p:cNvCxnSpPr>
          <p:nvPr/>
        </p:nvCxnSpPr>
        <p:spPr>
          <a:xfrm flipH="1">
            <a:off x="5867401" y="3279775"/>
            <a:ext cx="5965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6844917" y="3660775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5181600" y="2936875"/>
            <a:ext cx="685800" cy="685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RO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9448800" y="4156075"/>
            <a:ext cx="685800" cy="68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</a:t>
            </a:r>
            <a:endParaRPr lang="en-US" b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3568318" y="5719320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0/1</a:t>
            </a:r>
          </a:p>
        </p:txBody>
      </p:sp>
      <p:cxnSp>
        <p:nvCxnSpPr>
          <p:cNvPr id="141" name="Elbow Connector 140"/>
          <p:cNvCxnSpPr>
            <a:stCxn id="119" idx="2"/>
            <a:endCxn id="140" idx="1"/>
          </p:cNvCxnSpPr>
          <p:nvPr/>
        </p:nvCxnSpPr>
        <p:spPr>
          <a:xfrm rot="16200000" flipH="1">
            <a:off x="3173121" y="5554955"/>
            <a:ext cx="346277" cy="44411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624730" y="5713711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0/1</a:t>
            </a:r>
          </a:p>
        </p:txBody>
      </p:sp>
      <p:cxnSp>
        <p:nvCxnSpPr>
          <p:cNvPr id="143" name="Elbow Connector 142"/>
          <p:cNvCxnSpPr>
            <a:endCxn id="142" idx="1"/>
          </p:cNvCxnSpPr>
          <p:nvPr/>
        </p:nvCxnSpPr>
        <p:spPr>
          <a:xfrm rot="16200000" flipH="1">
            <a:off x="6229533" y="5549346"/>
            <a:ext cx="346277" cy="44411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9588118" y="5713711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0/1</a:t>
            </a:r>
          </a:p>
        </p:txBody>
      </p:sp>
      <p:cxnSp>
        <p:nvCxnSpPr>
          <p:cNvPr id="145" name="Elbow Connector 144"/>
          <p:cNvCxnSpPr>
            <a:endCxn id="144" idx="1"/>
          </p:cNvCxnSpPr>
          <p:nvPr/>
        </p:nvCxnSpPr>
        <p:spPr>
          <a:xfrm rot="16200000" flipH="1">
            <a:off x="9192921" y="5549346"/>
            <a:ext cx="346277" cy="44411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4419601" y="3470275"/>
            <a:ext cx="43713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D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4191000" y="3851275"/>
            <a:ext cx="304798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4800602" y="3851275"/>
            <a:ext cx="304798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/>
          <p:cNvCxnSpPr>
            <a:stCxn id="139" idx="0"/>
            <a:endCxn id="109" idx="3"/>
          </p:cNvCxnSpPr>
          <p:nvPr/>
        </p:nvCxnSpPr>
        <p:spPr>
          <a:xfrm rot="16200000" flipV="1">
            <a:off x="8896350" y="3260725"/>
            <a:ext cx="838200" cy="95250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7578488" y="2632075"/>
            <a:ext cx="40788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cxnSp>
        <p:nvCxnSpPr>
          <p:cNvPr id="151" name="Straight Arrow Connector 150"/>
          <p:cNvCxnSpPr/>
          <p:nvPr/>
        </p:nvCxnSpPr>
        <p:spPr>
          <a:xfrm flipH="1">
            <a:off x="7335261" y="3013075"/>
            <a:ext cx="304798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1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6" grpId="0" animBg="1"/>
      <p:bldP spid="117" grpId="0" animBg="1"/>
      <p:bldP spid="118" grpId="0" animBg="1"/>
      <p:bldP spid="119" grpId="0" animBg="1"/>
      <p:bldP spid="124" grpId="0" animBg="1"/>
      <p:bldP spid="126" grpId="0" animBg="1"/>
      <p:bldP spid="128" grpId="0" animBg="1"/>
      <p:bldP spid="129" grpId="0" animBg="1"/>
      <p:bldP spid="130" grpId="0" animBg="1"/>
      <p:bldP spid="135" grpId="0" animBg="1"/>
      <p:bldP spid="138" grpId="0" animBg="1"/>
      <p:bldP spid="139" grpId="0" animBg="1"/>
      <p:bldP spid="140" grpId="0"/>
      <p:bldP spid="142" grpId="0"/>
      <p:bldP spid="144" grpId="0"/>
      <p:bldP spid="146" grpId="0"/>
      <p:bldP spid="1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286000"/>
            <a:ext cx="86719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Indifferentiability</a:t>
            </a:r>
            <a:r>
              <a:rPr lang="en-US" sz="3200" dirty="0"/>
              <a:t> has become a </a:t>
            </a:r>
            <a:r>
              <a:rPr lang="en-US" sz="3200" dirty="0">
                <a:solidFill>
                  <a:srgbClr val="3366FF"/>
                </a:solidFill>
              </a:rPr>
              <a:t>core requirement</a:t>
            </a:r>
            <a:r>
              <a:rPr lang="en-US" sz="3200" dirty="0"/>
              <a:t> </a:t>
            </a:r>
          </a:p>
          <a:p>
            <a:r>
              <a:rPr lang="en-US" sz="3200" dirty="0"/>
              <a:t>for hash function design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67000" y="228600"/>
            <a:ext cx="6477000" cy="1219200"/>
            <a:chOff x="762000" y="1295400"/>
            <a:chExt cx="6477000" cy="1219200"/>
          </a:xfrm>
        </p:grpSpPr>
        <p:sp>
          <p:nvSpPr>
            <p:cNvPr id="15" name="Rectangle 14"/>
            <p:cNvSpPr/>
            <p:nvPr/>
          </p:nvSpPr>
          <p:spPr>
            <a:xfrm>
              <a:off x="762000" y="1295400"/>
              <a:ext cx="6477000" cy="12192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90600" y="1371600"/>
              <a:ext cx="32004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Indifferentiability</a:t>
              </a:r>
              <a:r>
                <a:rPr lang="en-US" sz="3200" dirty="0"/>
                <a:t> </a:t>
              </a:r>
            </a:p>
            <a:p>
              <a:r>
                <a:rPr lang="en-US" sz="3200" dirty="0"/>
                <a:t>from a RO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05400" y="1371600"/>
              <a:ext cx="21336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“as secure </a:t>
              </a:r>
            </a:p>
            <a:p>
              <a:r>
                <a:rPr lang="en-US" sz="3200" dirty="0"/>
                <a:t>as a RO”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67200" y="1382018"/>
              <a:ext cx="83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≈</a:t>
              </a:r>
            </a:p>
          </p:txBody>
        </p:sp>
      </p:grpSp>
      <p:sp>
        <p:nvSpPr>
          <p:cNvPr id="18" name="Down Arrow 17"/>
          <p:cNvSpPr/>
          <p:nvPr/>
        </p:nvSpPr>
        <p:spPr>
          <a:xfrm>
            <a:off x="5410200" y="1610618"/>
            <a:ext cx="914400" cy="7515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34034" y="4038600"/>
            <a:ext cx="10043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Dozens of indifferentiable hash constructions in literature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39070" y="4724400"/>
            <a:ext cx="5937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SHA-3 hash contestants targeted 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62592" y="3429001"/>
            <a:ext cx="6662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Seems to rule out all structural attacks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733BB-659E-7D4D-A114-EC0F3D2DF0E4}"/>
              </a:ext>
            </a:extLst>
          </p:cNvPr>
          <p:cNvSpPr txBox="1"/>
          <p:nvPr/>
        </p:nvSpPr>
        <p:spPr>
          <a:xfrm>
            <a:off x="1234034" y="5486400"/>
            <a:ext cx="9281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to </a:t>
            </a:r>
            <a:r>
              <a:rPr lang="en-US" sz="3200" b="1" i="1" dirty="0"/>
              <a:t>carefully</a:t>
            </a:r>
            <a:r>
              <a:rPr lang="en-US" sz="3200" dirty="0"/>
              <a:t> interpret composition theorem (doesn’t apply to all security games)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EB0116-308B-3B42-B184-6F01C1619615}"/>
              </a:ext>
            </a:extLst>
          </p:cNvPr>
          <p:cNvSpPr/>
          <p:nvPr/>
        </p:nvSpPr>
        <p:spPr>
          <a:xfrm>
            <a:off x="6553200" y="6091535"/>
            <a:ext cx="5168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	</a:t>
            </a:r>
            <a:r>
              <a:rPr lang="en-US" dirty="0"/>
              <a:t>see [Ristenpart, </a:t>
            </a:r>
            <a:r>
              <a:rPr lang="en-US" dirty="0" err="1"/>
              <a:t>Shacham</a:t>
            </a:r>
            <a:r>
              <a:rPr lang="en-US" dirty="0"/>
              <a:t>, Shrimpton 2011]</a:t>
            </a:r>
          </a:p>
        </p:txBody>
      </p:sp>
    </p:spTree>
    <p:extLst>
      <p:ext uri="{BB962C8B-B14F-4D97-AF65-F5344CB8AC3E}">
        <p14:creationId xmlns:p14="http://schemas.microsoft.com/office/powerpoint/2010/main" val="1269254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MD is not indifferentiable from a RO. What is?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45D55F-A588-2241-90D2-8DFF7464DF84}"/>
              </a:ext>
            </a:extLst>
          </p:cNvPr>
          <p:cNvGrpSpPr/>
          <p:nvPr/>
        </p:nvGrpSpPr>
        <p:grpSpPr>
          <a:xfrm>
            <a:off x="319611" y="1728211"/>
            <a:ext cx="5951535" cy="1803975"/>
            <a:chOff x="607276" y="4824985"/>
            <a:chExt cx="5951535" cy="180397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CAC970-2E05-0C43-92EA-479B1C087DCE}"/>
                </a:ext>
              </a:extLst>
            </p:cNvPr>
            <p:cNvGrpSpPr/>
            <p:nvPr/>
          </p:nvGrpSpPr>
          <p:grpSpPr>
            <a:xfrm>
              <a:off x="1219200" y="5358385"/>
              <a:ext cx="1219200" cy="1190625"/>
              <a:chOff x="3352800" y="1295400"/>
              <a:chExt cx="1219200" cy="11906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5329DCA-1483-FA41-BD89-D965F2418BBB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5A05448-C36E-A84E-A039-4455ABEC312D}"/>
                  </a:ext>
                </a:extLst>
              </p:cNvPr>
              <p:cNvCxnSpPr/>
              <p:nvPr/>
            </p:nvCxnSpPr>
            <p:spPr>
              <a:xfrm rot="10800000">
                <a:off x="3503612" y="1522411"/>
                <a:ext cx="382588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B11E8A8-8AA7-9D45-81F8-B5C4B1ED196C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62B3A71-9417-E24A-BA22-9720B5A1D29F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79B6D5-2994-AB42-8FA5-75CAC4D15F42}"/>
                </a:ext>
              </a:extLst>
            </p:cNvPr>
            <p:cNvSpPr/>
            <p:nvPr/>
          </p:nvSpPr>
          <p:spPr>
            <a:xfrm>
              <a:off x="1200010" y="4824985"/>
              <a:ext cx="7441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M1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1F24FE-36B7-714D-9FCD-D37947245F6A}"/>
                </a:ext>
              </a:extLst>
            </p:cNvPr>
            <p:cNvCxnSpPr/>
            <p:nvPr/>
          </p:nvCxnSpPr>
          <p:spPr>
            <a:xfrm rot="5400000" flipH="1" flipV="1">
              <a:off x="12565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E6537E-0DE2-E341-A751-B78A8E923D02}"/>
                </a:ext>
              </a:extLst>
            </p:cNvPr>
            <p:cNvSpPr/>
            <p:nvPr/>
          </p:nvSpPr>
          <p:spPr>
            <a:xfrm>
              <a:off x="607276" y="6044185"/>
              <a:ext cx="5357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/>
                <a:t>IV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D96E92B-7AD0-8740-9FA2-FDF53D0AEA6D}"/>
                </a:ext>
              </a:extLst>
            </p:cNvPr>
            <p:cNvGrpSpPr/>
            <p:nvPr/>
          </p:nvGrpSpPr>
          <p:grpSpPr>
            <a:xfrm>
              <a:off x="2439194" y="5358385"/>
              <a:ext cx="1219200" cy="1190625"/>
              <a:chOff x="3352800" y="1295400"/>
              <a:chExt cx="1219200" cy="1190625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18B0CCE-6809-E144-9C30-1D2B5609B625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DCC550C-B2A1-7242-9F98-417EFE402B79}"/>
                  </a:ext>
                </a:extLst>
              </p:cNvPr>
              <p:cNvCxnSpPr/>
              <p:nvPr/>
            </p:nvCxnSpPr>
            <p:spPr>
              <a:xfrm rot="10800000">
                <a:off x="3502818" y="1522411"/>
                <a:ext cx="383382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381DAA6-1462-B244-849D-12E82C43B482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D33239-BDE6-6747-B364-B565926180D5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2D7FE3-0993-3F49-B3C9-A64B52E3F82F}"/>
                </a:ext>
              </a:extLst>
            </p:cNvPr>
            <p:cNvSpPr/>
            <p:nvPr/>
          </p:nvSpPr>
          <p:spPr>
            <a:xfrm>
              <a:off x="2261349" y="4824985"/>
              <a:ext cx="7441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M2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B503D2-4DE2-2545-BA72-D1B58DEA4387}"/>
                </a:ext>
              </a:extLst>
            </p:cNvPr>
            <p:cNvCxnSpPr/>
            <p:nvPr/>
          </p:nvCxnSpPr>
          <p:spPr>
            <a:xfrm rot="5400000" flipH="1" flipV="1">
              <a:off x="24757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5F27A6C-BBF6-2442-B120-C8D2B5AC0E43}"/>
                </a:ext>
              </a:extLst>
            </p:cNvPr>
            <p:cNvGrpSpPr/>
            <p:nvPr/>
          </p:nvGrpSpPr>
          <p:grpSpPr>
            <a:xfrm>
              <a:off x="3657600" y="5358385"/>
              <a:ext cx="1219200" cy="1190625"/>
              <a:chOff x="3352800" y="1295400"/>
              <a:chExt cx="1219200" cy="1190625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9025E3-C857-CA44-A6C2-714B598E5454}"/>
                  </a:ext>
                </a:extLst>
              </p:cNvPr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1D7CFBD-EA9F-E14D-A774-A6D5DAD9D602}"/>
                  </a:ext>
                </a:extLst>
              </p:cNvPr>
              <p:cNvCxnSpPr/>
              <p:nvPr/>
            </p:nvCxnSpPr>
            <p:spPr>
              <a:xfrm rot="10800000" flipV="1">
                <a:off x="3503612" y="1523998"/>
                <a:ext cx="382588" cy="795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9C056A-82B3-3942-8651-A6D332FCA8EF}"/>
                  </a:ext>
                </a:extLst>
              </p:cNvPr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624E5B-30BE-DC4A-9194-58852DE6B044}"/>
                  </a:ext>
                </a:extLst>
              </p:cNvPr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2805C8-3857-C143-A365-EB2891FEF42B}"/>
                </a:ext>
              </a:extLst>
            </p:cNvPr>
            <p:cNvCxnSpPr/>
            <p:nvPr/>
          </p:nvCxnSpPr>
          <p:spPr>
            <a:xfrm rot="10800000">
              <a:off x="4877594" y="6348985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3A887A-7B2C-9445-B0F7-24C6AAEAE10B}"/>
                </a:ext>
              </a:extLst>
            </p:cNvPr>
            <p:cNvSpPr/>
            <p:nvPr/>
          </p:nvSpPr>
          <p:spPr>
            <a:xfrm>
              <a:off x="3219435" y="4824985"/>
              <a:ext cx="33393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M3||10</a:t>
              </a:r>
              <a:r>
                <a:rPr lang="en-US" sz="3200" baseline="30000" dirty="0"/>
                <a:t>r</a:t>
              </a:r>
              <a:r>
                <a:rPr lang="en-US" sz="3200" dirty="0"/>
                <a:t> || &lt;|M|&gt;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036D4D-0968-4F4A-95C0-ED1B52B2E537}"/>
                </a:ext>
              </a:extLst>
            </p:cNvPr>
            <p:cNvCxnSpPr/>
            <p:nvPr/>
          </p:nvCxnSpPr>
          <p:spPr>
            <a:xfrm rot="5400000" flipH="1" flipV="1">
              <a:off x="36949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4C6377-F672-3341-AE33-6D0D8B5D3B5E}"/>
              </a:ext>
            </a:extLst>
          </p:cNvPr>
          <p:cNvGrpSpPr/>
          <p:nvPr/>
        </p:nvGrpSpPr>
        <p:grpSpPr>
          <a:xfrm>
            <a:off x="1430516" y="4929361"/>
            <a:ext cx="1066800" cy="970954"/>
            <a:chOff x="3352800" y="1515071"/>
            <a:chExt cx="1066800" cy="970954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61EB918-63AA-AA46-8026-013DD9F5B95D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158C97-5255-8846-BC69-6DB7350CC3F3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293BB3D-26BD-4C40-9855-038F49A280FB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A2A821-6277-E642-8F31-650AB2C55AC7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E1F9899-6836-CF4A-8F3D-F961548A2B2F}"/>
              </a:ext>
            </a:extLst>
          </p:cNvPr>
          <p:cNvSpPr/>
          <p:nvPr/>
        </p:nvSpPr>
        <p:spPr>
          <a:xfrm>
            <a:off x="1253465" y="4482341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M1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D270555-2B2A-AA4F-8F18-632A340E9C01}"/>
              </a:ext>
            </a:extLst>
          </p:cNvPr>
          <p:cNvCxnSpPr/>
          <p:nvPr/>
        </p:nvCxnSpPr>
        <p:spPr>
          <a:xfrm rot="5400000" flipH="1" flipV="1">
            <a:off x="1467823" y="511906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2F565E5-EB5A-CE40-AF99-5815B2ADD81C}"/>
              </a:ext>
            </a:extLst>
          </p:cNvPr>
          <p:cNvSpPr/>
          <p:nvPr/>
        </p:nvSpPr>
        <p:spPr>
          <a:xfrm>
            <a:off x="762000" y="5386561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0338F3-7B1A-D940-8773-09781517FFC2}"/>
              </a:ext>
            </a:extLst>
          </p:cNvPr>
          <p:cNvSpPr/>
          <p:nvPr/>
        </p:nvSpPr>
        <p:spPr>
          <a:xfrm>
            <a:off x="2319415" y="4482341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M2</a:t>
            </a:r>
          </a:p>
        </p:txBody>
      </p:sp>
      <p:grpSp>
        <p:nvGrpSpPr>
          <p:cNvPr id="50" name="Group 28">
            <a:extLst>
              <a:ext uri="{FF2B5EF4-FFF2-40B4-BE49-F238E27FC236}">
                <a16:creationId xmlns:a16="http://schemas.microsoft.com/office/drawing/2014/main" id="{1931D18C-7024-F242-AF80-6490425C0536}"/>
              </a:ext>
            </a:extLst>
          </p:cNvPr>
          <p:cNvGrpSpPr/>
          <p:nvPr/>
        </p:nvGrpSpPr>
        <p:grpSpPr>
          <a:xfrm>
            <a:off x="2497316" y="4929361"/>
            <a:ext cx="1066800" cy="970954"/>
            <a:chOff x="3352800" y="1515071"/>
            <a:chExt cx="1066800" cy="970954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6C17B92-BE7D-6545-88C0-65E9EAC84C52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3F8E570-05E5-A545-AE64-4026866C5B25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7B950E-E951-8348-B7C3-03C6105B00EF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92B952-8D39-874F-9A59-321CAD7D3DB2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E5FB2DB-99AE-1E4D-8F31-C69E77384E55}"/>
              </a:ext>
            </a:extLst>
          </p:cNvPr>
          <p:cNvCxnSpPr/>
          <p:nvPr/>
        </p:nvCxnSpPr>
        <p:spPr>
          <a:xfrm rot="5400000" flipH="1" flipV="1">
            <a:off x="2534623" y="511906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28">
            <a:extLst>
              <a:ext uri="{FF2B5EF4-FFF2-40B4-BE49-F238E27FC236}">
                <a16:creationId xmlns:a16="http://schemas.microsoft.com/office/drawing/2014/main" id="{FDA11478-EB48-9340-9B31-51C582D2940A}"/>
              </a:ext>
            </a:extLst>
          </p:cNvPr>
          <p:cNvGrpSpPr/>
          <p:nvPr/>
        </p:nvGrpSpPr>
        <p:grpSpPr>
          <a:xfrm>
            <a:off x="3564116" y="4929361"/>
            <a:ext cx="1066800" cy="970954"/>
            <a:chOff x="3352800" y="1515071"/>
            <a:chExt cx="1066800" cy="970954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7E9309E-D6D4-7945-9136-1B2E7FFA4B9D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E903C83-B137-9441-A225-65158D80CA46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14BDDB1-0738-1240-B553-C32AA165D429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2725F11-DB83-9842-8F51-EE0DC1C84FB1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36C8A2C-514D-5740-B5E1-899A68BC4BDC}"/>
              </a:ext>
            </a:extLst>
          </p:cNvPr>
          <p:cNvCxnSpPr/>
          <p:nvPr/>
        </p:nvCxnSpPr>
        <p:spPr>
          <a:xfrm rot="5400000" flipH="1" flipV="1">
            <a:off x="3601423" y="511906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D545BC7-0A8B-9741-8949-C1436D76A80A}"/>
              </a:ext>
            </a:extLst>
          </p:cNvPr>
          <p:cNvSpPr/>
          <p:nvPr/>
        </p:nvSpPr>
        <p:spPr>
          <a:xfrm>
            <a:off x="3276600" y="4472161"/>
            <a:ext cx="29450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M3||10</a:t>
            </a:r>
            <a:r>
              <a:rPr lang="en-US" sz="2800" baseline="30000" dirty="0"/>
              <a:t>r</a:t>
            </a:r>
            <a:r>
              <a:rPr lang="en-US" sz="2800" dirty="0"/>
              <a:t> || &lt;|M|&gt;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6C4848-397F-7D41-8233-E583D3715E8F}"/>
              </a:ext>
            </a:extLst>
          </p:cNvPr>
          <p:cNvGrpSpPr/>
          <p:nvPr/>
        </p:nvGrpSpPr>
        <p:grpSpPr>
          <a:xfrm>
            <a:off x="4495800" y="5410200"/>
            <a:ext cx="1066800" cy="970954"/>
            <a:chOff x="3352800" y="1515071"/>
            <a:chExt cx="1066800" cy="970954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22D0B7B-4DC5-E048-9BF3-5E44CE2D1933}"/>
                </a:ext>
              </a:extLst>
            </p:cNvPr>
            <p:cNvSpPr/>
            <p:nvPr/>
          </p:nvSpPr>
          <p:spPr>
            <a:xfrm>
              <a:off x="3886200" y="1515071"/>
              <a:ext cx="533400" cy="970954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80C6198-99AD-7F4F-A655-24AAC67F9ABD}"/>
                </a:ext>
              </a:extLst>
            </p:cNvPr>
            <p:cNvCxnSpPr/>
            <p:nvPr/>
          </p:nvCxnSpPr>
          <p:spPr>
            <a:xfrm rot="10800000">
              <a:off x="3503612" y="1818283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DE41095-9F26-DD4D-BD33-C83D43991623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96627DC-332D-164F-9667-3927C86E1810}"/>
                </a:ext>
              </a:extLst>
            </p:cNvPr>
            <p:cNvSpPr txBox="1"/>
            <p:nvPr/>
          </p:nvSpPr>
          <p:spPr>
            <a:xfrm>
              <a:off x="3962400" y="1819871"/>
              <a:ext cx="3097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7BBF218-B428-5149-A057-F84B8D0A07FF}"/>
              </a:ext>
            </a:extLst>
          </p:cNvPr>
          <p:cNvCxnSpPr/>
          <p:nvPr/>
        </p:nvCxnSpPr>
        <p:spPr>
          <a:xfrm rot="10800000">
            <a:off x="5562600" y="61722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0EAC8E4-3786-BE41-B182-577C744DAC7B}"/>
              </a:ext>
            </a:extLst>
          </p:cNvPr>
          <p:cNvSpPr/>
          <p:nvPr/>
        </p:nvSpPr>
        <p:spPr>
          <a:xfrm>
            <a:off x="3886200" y="5867400"/>
            <a:ext cx="660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IV2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2A2F99-FD48-D841-9001-E8D0EE574E85}"/>
              </a:ext>
            </a:extLst>
          </p:cNvPr>
          <p:cNvSpPr txBox="1"/>
          <p:nvPr/>
        </p:nvSpPr>
        <p:spPr>
          <a:xfrm>
            <a:off x="7175566" y="5239419"/>
            <a:ext cx="425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Enveloped Merkle-</a:t>
            </a:r>
            <a:r>
              <a:rPr lang="en-US" sz="2800" dirty="0" err="1"/>
              <a:t>Damgard</a:t>
            </a:r>
            <a:endParaRPr lang="en-US" sz="2800" dirty="0"/>
          </a:p>
        </p:txBody>
      </p:sp>
      <p:sp>
        <p:nvSpPr>
          <p:cNvPr id="84" name="Trapezoid 83">
            <a:extLst>
              <a:ext uri="{FF2B5EF4-FFF2-40B4-BE49-F238E27FC236}">
                <a16:creationId xmlns:a16="http://schemas.microsoft.com/office/drawing/2014/main" id="{41F5DEF4-C2FD-C34F-805C-C8C7ACFBBD54}"/>
              </a:ext>
            </a:extLst>
          </p:cNvPr>
          <p:cNvSpPr/>
          <p:nvPr/>
        </p:nvSpPr>
        <p:spPr>
          <a:xfrm rot="5400000">
            <a:off x="4911016" y="3021182"/>
            <a:ext cx="914400" cy="457879"/>
          </a:xfrm>
          <a:prstGeom prst="trapezoid">
            <a:avLst>
              <a:gd name="adj" fmla="val 57452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D2D3AA-F73B-7C4D-AFC0-BBB9E25EC9D4}"/>
              </a:ext>
            </a:extLst>
          </p:cNvPr>
          <p:cNvSpPr txBox="1"/>
          <p:nvPr/>
        </p:nvSpPr>
        <p:spPr>
          <a:xfrm>
            <a:off x="5137315" y="2970537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cs typeface="Times New Roman" pitchFamily="18" charset="0"/>
              </a:rPr>
              <a:t>C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0D593BC-1237-ED4F-AF5F-FDBF2DAD11E3}"/>
              </a:ext>
            </a:extLst>
          </p:cNvPr>
          <p:cNvCxnSpPr/>
          <p:nvPr/>
        </p:nvCxnSpPr>
        <p:spPr>
          <a:xfrm rot="10800000">
            <a:off x="5613103" y="3250121"/>
            <a:ext cx="449565" cy="128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AE61484-80A6-ED4D-8E5D-C26A4E091E7F}"/>
              </a:ext>
            </a:extLst>
          </p:cNvPr>
          <p:cNvSpPr txBox="1"/>
          <p:nvPr/>
        </p:nvSpPr>
        <p:spPr>
          <a:xfrm>
            <a:off x="5708464" y="2347377"/>
            <a:ext cx="170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drops  s &lt; n  bits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B88902D-E31A-D441-872F-C0226462840C}"/>
              </a:ext>
            </a:extLst>
          </p:cNvPr>
          <p:cNvCxnSpPr/>
          <p:nvPr/>
        </p:nvCxnSpPr>
        <p:spPr>
          <a:xfrm rot="5400000">
            <a:off x="5508622" y="2673779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888F0ED-6504-5041-A097-521F6EF22957}"/>
              </a:ext>
            </a:extLst>
          </p:cNvPr>
          <p:cNvSpPr txBox="1"/>
          <p:nvPr/>
        </p:nvSpPr>
        <p:spPr>
          <a:xfrm>
            <a:off x="7162800" y="2971800"/>
            <a:ext cx="4047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Chopped Merkle-</a:t>
            </a:r>
            <a:r>
              <a:rPr lang="en-US" sz="2800" dirty="0" err="1"/>
              <a:t>Damgard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5725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MD is not indifferentiable from a RO. What is?</a:t>
            </a:r>
          </a:p>
        </p:txBody>
      </p:sp>
      <p:pic>
        <p:nvPicPr>
          <p:cNvPr id="94" name="Picture 2" descr="Illustration of the sponge construction">
            <a:extLst>
              <a:ext uri="{FF2B5EF4-FFF2-40B4-BE49-F238E27FC236}">
                <a16:creationId xmlns:a16="http://schemas.microsoft.com/office/drawing/2014/main" id="{46223F9C-F92B-9D4B-8739-DF00433C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75924"/>
            <a:ext cx="8534400" cy="38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67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E0BC-9E98-9B41-8AFD-4F4DE760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Ideal cipher model and ROM equivalency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834A-54A6-174E-8B6E-D893CB7CD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21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[CDMP05] showed how one can build indifferentiable from RO construction using an ideal cipher. MD-like transforms above combined with Davies-Meyer compression function</a:t>
            </a:r>
          </a:p>
          <a:p>
            <a:endParaRPr lang="en-US" dirty="0"/>
          </a:p>
          <a:p>
            <a:r>
              <a:rPr lang="en-US" dirty="0"/>
              <a:t>Longstanding open question was inverse: how to build something indifferentiable from ideal cipher from a RO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Holenstein</a:t>
            </a:r>
            <a:r>
              <a:rPr lang="en-US" dirty="0"/>
              <a:t>, </a:t>
            </a:r>
            <a:r>
              <a:rPr lang="en-US" dirty="0" err="1"/>
              <a:t>Kunzler</a:t>
            </a:r>
            <a:r>
              <a:rPr lang="en-US" dirty="0"/>
              <a:t>, </a:t>
            </a:r>
            <a:r>
              <a:rPr lang="en-US" dirty="0" err="1"/>
              <a:t>Tessaro</a:t>
            </a:r>
            <a:r>
              <a:rPr lang="en-US" dirty="0"/>
              <a:t> 2011] showed it</a:t>
            </a:r>
          </a:p>
          <a:p>
            <a:pPr lvl="1"/>
            <a:r>
              <a:rPr lang="en-US" dirty="0"/>
              <a:t>Feistel-like construction, but concrete security is poor</a:t>
            </a:r>
          </a:p>
          <a:p>
            <a:endParaRPr lang="en-US" dirty="0"/>
          </a:p>
          <a:p>
            <a:r>
              <a:rPr lang="en-US" dirty="0"/>
              <a:t>We often use ROM or ICM analyses. Used carefully, they provide great way of showing practical schemes secure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98209-040C-0A4A-AFF1-98AD21638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6BD9-56FD-8845-AB79-8AEFDCAB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5E4AB-B621-B248-BA41-0C60FF0E3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14F7B-452D-BC48-8363-998409F7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66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cryptographic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comparison </a:t>
            </a:r>
          </a:p>
          <a:p>
            <a:r>
              <a:rPr lang="en-US" dirty="0"/>
              <a:t>Digital signatures (coming up later)</a:t>
            </a:r>
          </a:p>
          <a:p>
            <a:r>
              <a:rPr lang="en-US" dirty="0"/>
              <a:t>For message authentication codes</a:t>
            </a:r>
          </a:p>
          <a:p>
            <a:r>
              <a:rPr lang="en-US" dirty="0"/>
              <a:t>Key derivation</a:t>
            </a:r>
          </a:p>
          <a:p>
            <a:r>
              <a:rPr lang="en-US" dirty="0"/>
              <a:t>Password hashing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8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Cryptographic 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66800" y="3810000"/>
                <a:ext cx="85344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dirty="0"/>
              </a:p>
              <a:p>
                <a:r>
                  <a:rPr lang="en-US" sz="2400" b="1" dirty="0"/>
                  <a:t>Collision resistance: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No computationally efficient adversary can find </a:t>
                </a:r>
              </a:p>
              <a:p>
                <a:r>
                  <a:rPr lang="en-US" sz="2400" dirty="0"/>
                  <a:t>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2400" dirty="0"/>
                  <a:t> M’ such that H(M) = H(M’)</a:t>
                </a: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810000"/>
                <a:ext cx="8534400" cy="1569660"/>
              </a:xfrm>
              <a:prstGeom prst="rect">
                <a:avLst/>
              </a:prstGeom>
              <a:blipFill>
                <a:blip r:embed="rId2"/>
                <a:stretch>
                  <a:fillRect l="-1190" b="-7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apezoid 12">
            <a:extLst>
              <a:ext uri="{FF2B5EF4-FFF2-40B4-BE49-F238E27FC236}">
                <a16:creationId xmlns:a16="http://schemas.microsoft.com/office/drawing/2014/main" id="{AEA6638F-35F5-2443-80F4-1129895F9035}"/>
              </a:ext>
            </a:extLst>
          </p:cNvPr>
          <p:cNvSpPr/>
          <p:nvPr/>
        </p:nvSpPr>
        <p:spPr>
          <a:xfrm rot="5400000">
            <a:off x="3086100" y="2278916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AB5353-6CF9-2047-A4F9-D89B97CC895D}"/>
              </a:ext>
            </a:extLst>
          </p:cNvPr>
          <p:cNvCxnSpPr/>
          <p:nvPr/>
        </p:nvCxnSpPr>
        <p:spPr>
          <a:xfrm rot="10800000">
            <a:off x="2819400" y="2621816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2A6B8B-F63B-0141-9B05-328B47E270AB}"/>
              </a:ext>
            </a:extLst>
          </p:cNvPr>
          <p:cNvCxnSpPr/>
          <p:nvPr/>
        </p:nvCxnSpPr>
        <p:spPr>
          <a:xfrm rot="10800000">
            <a:off x="4051400" y="2621816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681FFC-FED4-D54A-8974-75B16F9F4478}"/>
              </a:ext>
            </a:extLst>
          </p:cNvPr>
          <p:cNvSpPr txBox="1"/>
          <p:nvPr/>
        </p:nvSpPr>
        <p:spPr>
          <a:xfrm>
            <a:off x="3487517" y="243874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C1FE65-B53E-8045-B0FD-4C20867C2154}"/>
              </a:ext>
            </a:extLst>
          </p:cNvPr>
          <p:cNvSpPr txBox="1"/>
          <p:nvPr/>
        </p:nvSpPr>
        <p:spPr>
          <a:xfrm>
            <a:off x="6899119" y="1752600"/>
            <a:ext cx="40222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MD5:        n = 128 bits</a:t>
            </a:r>
          </a:p>
          <a:p>
            <a:r>
              <a:rPr lang="en-US" sz="2000" dirty="0"/>
              <a:t>SHA-1:      n = 160 bits</a:t>
            </a:r>
          </a:p>
          <a:p>
            <a:r>
              <a:rPr lang="en-US" sz="2000" dirty="0"/>
              <a:t>SHA-256:  n = 256 bits</a:t>
            </a:r>
          </a:p>
          <a:p>
            <a:r>
              <a:rPr lang="en-US" sz="2000" dirty="0"/>
              <a:t>SHA-512:  n = 512 bits</a:t>
            </a:r>
          </a:p>
          <a:p>
            <a:r>
              <a:rPr lang="en-US" sz="2000" dirty="0"/>
              <a:t>SHA-3: 	   n = 224, 256, 384, 512 bits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9B586-A479-6047-8448-1A297DFEB22A}"/>
              </a:ext>
            </a:extLst>
          </p:cNvPr>
          <p:cNvSpPr txBox="1"/>
          <p:nvPr/>
        </p:nvSpPr>
        <p:spPr>
          <a:xfrm>
            <a:off x="2133601" y="2315494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C2684E-7D5F-434C-9045-D86D6853B281}"/>
              </a:ext>
            </a:extLst>
          </p:cNvPr>
          <p:cNvSpPr txBox="1"/>
          <p:nvPr/>
        </p:nvSpPr>
        <p:spPr>
          <a:xfrm>
            <a:off x="4733791" y="2315494"/>
            <a:ext cx="82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38136-A8E2-D148-BE70-F8E50B57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4458865"/>
            <a:ext cx="3073400" cy="15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1BE431-A10E-504F-9738-BE365ADEB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28" y="5649101"/>
            <a:ext cx="4495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1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B8CD-4DFE-D84E-B0A3-01E51FE2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SHA-3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3C8FE-3E26-1B46-B9FF-51602597B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SHA-1 attacks prompted NIST competition for new hash function 2007-2012</a:t>
            </a:r>
          </a:p>
          <a:p>
            <a:r>
              <a:rPr lang="en-US" dirty="0"/>
              <a:t>51 submissions; 14 proceeded to round 2; 5 finalists</a:t>
            </a:r>
          </a:p>
          <a:p>
            <a:r>
              <a:rPr lang="en-US" dirty="0"/>
              <a:t>KECCAK selected as winner</a:t>
            </a:r>
          </a:p>
          <a:p>
            <a:pPr lvl="1"/>
            <a:r>
              <a:rPr lang="en-US" dirty="0" err="1"/>
              <a:t>Bertoni</a:t>
            </a:r>
            <a:r>
              <a:rPr lang="en-US" dirty="0"/>
              <a:t>, Daemon, </a:t>
            </a:r>
            <a:r>
              <a:rPr lang="en-US" dirty="0" err="1"/>
              <a:t>Peeters</a:t>
            </a:r>
            <a:r>
              <a:rPr lang="en-US" dirty="0"/>
              <a:t>, Van </a:t>
            </a:r>
            <a:r>
              <a:rPr lang="en-US" dirty="0" err="1"/>
              <a:t>Assche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62931-FB23-174A-8A7E-DF1A48D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5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Collisions always exist</a:t>
            </a:r>
          </a:p>
        </p:txBody>
      </p:sp>
      <p:sp>
        <p:nvSpPr>
          <p:cNvPr id="4" name="Oval 3"/>
          <p:cNvSpPr/>
          <p:nvPr/>
        </p:nvSpPr>
        <p:spPr>
          <a:xfrm>
            <a:off x="914400" y="2057400"/>
            <a:ext cx="2514600" cy="3581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295401"/>
            <a:ext cx="446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(usually all strings up to some length)</a:t>
            </a:r>
          </a:p>
          <a:p>
            <a:r>
              <a:rPr lang="en-US" dirty="0"/>
              <a:t>SHA-256:  up to length 2</a:t>
            </a:r>
            <a:r>
              <a:rPr lang="en-US" baseline="30000" dirty="0"/>
              <a:t>64</a:t>
            </a:r>
            <a:r>
              <a:rPr lang="en-US" dirty="0"/>
              <a:t>-1</a:t>
            </a:r>
          </a:p>
        </p:txBody>
      </p:sp>
      <p:sp>
        <p:nvSpPr>
          <p:cNvPr id="6" name="Oval 5"/>
          <p:cNvSpPr/>
          <p:nvPr/>
        </p:nvSpPr>
        <p:spPr>
          <a:xfrm>
            <a:off x="6172200" y="2438400"/>
            <a:ext cx="1310462" cy="182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0" y="1544521"/>
            <a:ext cx="138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Range  {0,1}</a:t>
            </a:r>
            <a:r>
              <a:rPr lang="en-US" baseline="30000" dirty="0"/>
              <a:t>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84391" y="5410201"/>
            <a:ext cx="282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drawn to scale!!!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352800" y="4953000"/>
            <a:ext cx="6096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1200" y="4343400"/>
            <a:ext cx="9144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438400" y="2766220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53200" y="3048001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/>
          <p:cNvCxnSpPr>
            <a:stCxn id="14" idx="7"/>
            <a:endCxn id="15" idx="2"/>
          </p:cNvCxnSpPr>
          <p:nvPr/>
        </p:nvCxnSpPr>
        <p:spPr>
          <a:xfrm rot="16200000" flipH="1">
            <a:off x="4397079" y="956569"/>
            <a:ext cx="327525" cy="3984718"/>
          </a:xfrm>
          <a:prstGeom prst="curvedConnector4">
            <a:avLst>
              <a:gd name="adj1" fmla="val -69796"/>
              <a:gd name="adj2" fmla="val 502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78351" y="236405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H(M)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23946" y="25891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</a:p>
        </p:txBody>
      </p:sp>
      <p:sp>
        <p:nvSpPr>
          <p:cNvPr id="20" name="Oval 19"/>
          <p:cNvSpPr/>
          <p:nvPr/>
        </p:nvSpPr>
        <p:spPr>
          <a:xfrm>
            <a:off x="2243254" y="4379715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612129" y="3718720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>
            <a:stCxn id="20" idx="4"/>
            <a:endCxn id="21" idx="4"/>
          </p:cNvCxnSpPr>
          <p:nvPr/>
        </p:nvCxnSpPr>
        <p:spPr>
          <a:xfrm rot="5400000" flipH="1" flipV="1">
            <a:off x="4173394" y="1994161"/>
            <a:ext cx="660995" cy="4368875"/>
          </a:xfrm>
          <a:prstGeom prst="curvedConnector3">
            <a:avLst>
              <a:gd name="adj1" fmla="val -34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23849" y="434340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H(M’’)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28800" y="4202668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M’’</a:t>
            </a:r>
          </a:p>
        </p:txBody>
      </p:sp>
      <p:sp>
        <p:nvSpPr>
          <p:cNvPr id="27" name="Oval 26"/>
          <p:cNvSpPr/>
          <p:nvPr/>
        </p:nvSpPr>
        <p:spPr>
          <a:xfrm>
            <a:off x="1938454" y="3606047"/>
            <a:ext cx="152400" cy="12938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524000" y="342900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M’</a:t>
            </a:r>
          </a:p>
        </p:txBody>
      </p:sp>
      <p:cxnSp>
        <p:nvCxnSpPr>
          <p:cNvPr id="29" name="Curved Connector 28"/>
          <p:cNvCxnSpPr>
            <a:stCxn id="27" idx="6"/>
            <a:endCxn id="15" idx="4"/>
          </p:cNvCxnSpPr>
          <p:nvPr/>
        </p:nvCxnSpPr>
        <p:spPr>
          <a:xfrm flipV="1">
            <a:off x="2090854" y="3177381"/>
            <a:ext cx="4538546" cy="49335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62400" y="321206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H(M’)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1000" y="5943600"/>
            <a:ext cx="7585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Pigeonhole principle: </a:t>
            </a:r>
          </a:p>
          <a:p>
            <a:r>
              <a:rPr lang="en-US" sz="2000" dirty="0"/>
              <a:t>size of domain larger than size of range implies there must be collisions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12681-ACDD-4C4D-880E-B2ABAE850D26}"/>
              </a:ext>
            </a:extLst>
          </p:cNvPr>
          <p:cNvSpPr txBox="1"/>
          <p:nvPr/>
        </p:nvSpPr>
        <p:spPr>
          <a:xfrm>
            <a:off x="8244662" y="2514600"/>
            <a:ext cx="3566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exists CR adversary that wins with probability 1 and is efficient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7F20F6-696D-4742-957E-26A03993FD7D}"/>
              </a:ext>
            </a:extLst>
          </p:cNvPr>
          <p:cNvSpPr txBox="1"/>
          <p:nvPr/>
        </p:nvSpPr>
        <p:spPr>
          <a:xfrm>
            <a:off x="8244662" y="3944141"/>
            <a:ext cx="35663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“Human ignorance”:</a:t>
            </a:r>
          </a:p>
          <a:p>
            <a:r>
              <a:rPr lang="en-US" sz="2400" dirty="0"/>
              <a:t>We can’t figure out what such an adversary is.</a:t>
            </a:r>
          </a:p>
          <a:p>
            <a:r>
              <a:rPr lang="en-US" sz="2400" dirty="0"/>
              <a:t>Good enough as an assumption</a:t>
            </a:r>
          </a:p>
          <a:p>
            <a:endParaRPr lang="en-US" sz="2400" dirty="0"/>
          </a:p>
          <a:p>
            <a:r>
              <a:rPr lang="en-US" sz="2400" dirty="0"/>
              <a:t>See [</a:t>
            </a:r>
            <a:r>
              <a:rPr lang="en-US" sz="2400" dirty="0" err="1"/>
              <a:t>Rogaway</a:t>
            </a:r>
            <a:r>
              <a:rPr lang="en-US" sz="2400" dirty="0"/>
              <a:t> 06]</a:t>
            </a:r>
          </a:p>
        </p:txBody>
      </p:sp>
    </p:spTree>
    <p:extLst>
      <p:ext uri="{BB962C8B-B14F-4D97-AF65-F5344CB8AC3E}">
        <p14:creationId xmlns:p14="http://schemas.microsoft.com/office/powerpoint/2010/main" val="13475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Birthday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353800" cy="4525963"/>
          </a:xfrm>
        </p:spPr>
        <p:txBody>
          <a:bodyPr/>
          <a:lstStyle/>
          <a:p>
            <a:r>
              <a:rPr lang="en-US" dirty="0"/>
              <a:t>What is best possible security achievable by hash function with output length n bits?</a:t>
            </a:r>
          </a:p>
          <a:p>
            <a:endParaRPr lang="en-US" dirty="0"/>
          </a:p>
          <a:p>
            <a:r>
              <a:rPr lang="en-US" u="sng" dirty="0"/>
              <a:t>Answer</a:t>
            </a:r>
            <a:r>
              <a:rPr lang="en-US" dirty="0"/>
              <a:t>:  security is only achievable up to 2</a:t>
            </a:r>
            <a:r>
              <a:rPr lang="en-US" baseline="30000" dirty="0"/>
              <a:t>n/2</a:t>
            </a:r>
            <a:r>
              <a:rPr lang="en-US" dirty="0"/>
              <a:t> hash computations</a:t>
            </a:r>
          </a:p>
        </p:txBody>
      </p:sp>
    </p:spTree>
    <p:extLst>
      <p:ext uri="{BB962C8B-B14F-4D97-AF65-F5344CB8AC3E}">
        <p14:creationId xmlns:p14="http://schemas.microsoft.com/office/powerpoint/2010/main" val="33424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birthday attack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600" y="4608493"/>
            <a:ext cx="7357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H is </a:t>
            </a:r>
            <a:r>
              <a:rPr lang="en-US" sz="2800" i="1" dirty="0"/>
              <a:t>regular</a:t>
            </a:r>
            <a:r>
              <a:rPr lang="en-US" sz="2800" dirty="0"/>
              <a:t> then probability of success is exactly birthday probability</a:t>
            </a:r>
            <a:endParaRPr 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86484" y="5782538"/>
                <a:ext cx="5019516" cy="1151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/>
                  <a:t>Pr</a:t>
                </a:r>
                <a:r>
                  <a:rPr lang="en-US" sz="2800" dirty="0"/>
                  <a:t>[A finds collision]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0.3 </m:t>
                        </m:r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 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484" y="5782538"/>
                <a:ext cx="5019516" cy="1151662"/>
              </a:xfrm>
              <a:prstGeom prst="rect">
                <a:avLst/>
              </a:prstGeom>
              <a:blipFill>
                <a:blip r:embed="rId2"/>
                <a:stretch>
                  <a:fillRect l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90600" y="1940313"/>
                <a:ext cx="4807406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/>
                  <a:t>Adversary A:</a:t>
                </a:r>
              </a:p>
              <a:p>
                <a:r>
                  <a:rPr lang="en-US" sz="2400" dirty="0"/>
                  <a:t>For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= 1 to q do:</a:t>
                </a:r>
              </a:p>
              <a:p>
                <a:r>
                  <a:rPr lang="en-US" sz="2400" dirty="0"/>
                  <a:t>	X</a:t>
                </a:r>
                <a:r>
                  <a:rPr lang="en-US" sz="2400" baseline="-25000" dirty="0"/>
                  <a:t>i </a:t>
                </a:r>
                <a:r>
                  <a:rPr lang="en-US" sz="2400" dirty="0"/>
                  <a:t>&lt;-$ {0,1}</a:t>
                </a:r>
                <a:r>
                  <a:rPr lang="en-US" sz="2400" baseline="30000" dirty="0"/>
                  <a:t>m</a:t>
                </a:r>
              </a:p>
              <a:p>
                <a:r>
                  <a:rPr lang="en-US" sz="2400" baseline="30000" dirty="0"/>
                  <a:t>	</a:t>
                </a:r>
                <a:r>
                  <a:rPr lang="en-US" sz="2400" dirty="0"/>
                  <a:t>h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&lt;- H(X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If exists </a:t>
                </a:r>
                <a:r>
                  <a:rPr lang="en-US" sz="2400" dirty="0" err="1"/>
                  <a:t>i,j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and h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h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 then</a:t>
                </a:r>
              </a:p>
              <a:p>
                <a:r>
                  <a:rPr lang="en-US" sz="2400" dirty="0"/>
                  <a:t>	Return (X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, 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Return fail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40313"/>
                <a:ext cx="4807406" cy="2677656"/>
              </a:xfrm>
              <a:prstGeom prst="rect">
                <a:avLst/>
              </a:prstGeom>
              <a:blipFill>
                <a:blip r:embed="rId3"/>
                <a:stretch>
                  <a:fillRect l="-1842" t="-1887" r="-789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90600" y="1371600"/>
            <a:ext cx="655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m be some length in domain of hash function 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21257" y="3465835"/>
            <a:ext cx="2569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# of domain points </a:t>
            </a:r>
          </a:p>
          <a:p>
            <a:r>
              <a:rPr lang="en-US" dirty="0"/>
              <a:t>map to each range point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5573257" y="3789000"/>
            <a:ext cx="3048000" cy="793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54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birthday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Choose q values Y</a:t>
            </a:r>
            <a:r>
              <a:rPr lang="en-US" sz="2800" baseline="-25000" dirty="0"/>
              <a:t>1</a:t>
            </a:r>
            <a:r>
              <a:rPr lang="en-US" sz="2800" dirty="0"/>
              <a:t>,…,</a:t>
            </a:r>
            <a:r>
              <a:rPr lang="en-US" sz="2800" dirty="0" err="1"/>
              <a:t>Y</a:t>
            </a:r>
            <a:r>
              <a:rPr lang="en-US" sz="2800" baseline="-25000" dirty="0" err="1"/>
              <a:t>q</a:t>
            </a:r>
            <a:r>
              <a:rPr lang="en-US" sz="2800" dirty="0"/>
              <a:t> from {0,1}</a:t>
            </a:r>
            <a:r>
              <a:rPr lang="en-US" sz="2800" baseline="30000" dirty="0"/>
              <a:t>n</a:t>
            </a:r>
            <a:r>
              <a:rPr lang="en-US" sz="2800" dirty="0"/>
              <a:t> at random. What is probability that two are the same?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43200" y="3048000"/>
                <a:ext cx="7239000" cy="2266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Pr[</a:t>
                </a:r>
                <a:r>
                  <a:rPr lang="en-US" sz="2800" dirty="0" err="1"/>
                  <a:t>Coll</a:t>
                </a:r>
                <a:r>
                  <a:rPr lang="en-US" sz="2800" dirty="0"/>
                  <a:t>] = </a:t>
                </a:r>
                <a:r>
                  <a:rPr lang="en-US" sz="2800" dirty="0" err="1"/>
                  <a:t>Pr</a:t>
                </a:r>
                <a:r>
                  <a:rPr lang="en-US" sz="2800" dirty="0"/>
                  <a:t>[Coll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sz="2800" dirty="0"/>
                  <a:t>  …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Coll</a:t>
                </a:r>
                <a:r>
                  <a:rPr lang="en-US" sz="2800" baseline="-25000" dirty="0" err="1"/>
                  <a:t>q</a:t>
                </a:r>
                <a:r>
                  <a:rPr lang="en-US" sz="2800" dirty="0"/>
                  <a:t> ]</a:t>
                </a:r>
              </a:p>
              <a:p>
                <a:r>
                  <a:rPr lang="en-US" sz="2800" dirty="0"/>
                  <a:t>		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Pr</a:t>
                </a:r>
                <a:r>
                  <a:rPr lang="en-US" sz="2800" dirty="0"/>
                  <a:t>[Coll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]  + … + </a:t>
                </a:r>
                <a:r>
                  <a:rPr lang="en-US" sz="2800" dirty="0" err="1"/>
                  <a:t>Pr</a:t>
                </a:r>
                <a:r>
                  <a:rPr lang="en-US" sz="2800" dirty="0"/>
                  <a:t>[</a:t>
                </a:r>
                <a:r>
                  <a:rPr lang="en-US" sz="2800" dirty="0" err="1"/>
                  <a:t>Coll</a:t>
                </a:r>
                <a:r>
                  <a:rPr lang="en-US" sz="2800" baseline="-25000" dirty="0" err="1"/>
                  <a:t>q</a:t>
                </a:r>
                <a:r>
                  <a:rPr lang="en-US" sz="2800" dirty="0"/>
                  <a:t>]</a:t>
                </a:r>
              </a:p>
              <a:p>
                <a:r>
                  <a:rPr lang="en-US" sz="2800" dirty="0"/>
                  <a:t>		 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0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+ …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/>
                  <a:t>		 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048000"/>
                <a:ext cx="7239000" cy="2266711"/>
              </a:xfrm>
              <a:prstGeom prst="rect">
                <a:avLst/>
              </a:prstGeom>
              <a:blipFill>
                <a:blip r:embed="rId2"/>
                <a:stretch>
                  <a:fillRect l="-1930" t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014654" y="2438400"/>
            <a:ext cx="735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 </a:t>
            </a:r>
            <a:r>
              <a:rPr lang="en-US" sz="2800" dirty="0" err="1"/>
              <a:t>Coll</a:t>
            </a:r>
            <a:r>
              <a:rPr lang="en-US" sz="2800" baseline="-25000" dirty="0" err="1"/>
              <a:t>i</a:t>
            </a:r>
            <a:r>
              <a:rPr lang="en-US" sz="2800" dirty="0"/>
              <a:t> be event that Y</a:t>
            </a:r>
            <a:r>
              <a:rPr lang="en-US" sz="2800" baseline="-25000" dirty="0"/>
              <a:t>i</a:t>
            </a:r>
            <a:r>
              <a:rPr lang="en-US" sz="2800" dirty="0"/>
              <a:t> = </a:t>
            </a:r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r>
              <a:rPr lang="en-US" sz="2800" dirty="0"/>
              <a:t> for some j &lt; </a:t>
            </a:r>
            <a:r>
              <a:rPr lang="en-US" sz="2800" dirty="0" err="1"/>
              <a:t>i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36956" y="5410200"/>
                <a:ext cx="7357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Another proof shows that if q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800" dirty="0"/>
                  <a:t> 2</a:t>
                </a:r>
                <a:r>
                  <a:rPr lang="en-US" sz="2800" baseline="30000" dirty="0"/>
                  <a:t>(n+1)/2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956" y="5410200"/>
                <a:ext cx="7357946" cy="523220"/>
              </a:xfrm>
              <a:prstGeom prst="rect">
                <a:avLst/>
              </a:prstGeom>
              <a:blipFill>
                <a:blip r:embed="rId3"/>
                <a:stretch>
                  <a:fillRect l="-1549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24034" y="6019800"/>
                <a:ext cx="3295967" cy="1151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Pr[</a:t>
                </a:r>
                <a:r>
                  <a:rPr lang="en-US" sz="2800" dirty="0" err="1"/>
                  <a:t>Coll</a:t>
                </a:r>
                <a:r>
                  <a:rPr lang="en-US" sz="2800" dirty="0"/>
                  <a:t>]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charset="0"/>
                          </a:rPr>
                          <m:t>0.3 </m:t>
                        </m:r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 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𝑞</m:t>
                        </m:r>
                        <m:r>
                          <a:rPr lang="en-US" sz="2800" i="1" dirty="0">
                            <a:latin typeface="Cambria Math" charset="0"/>
                          </a:rPr>
                          <m:t>−1)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i="1" dirty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034" y="6019800"/>
                <a:ext cx="3295967" cy="1151662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2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Birthday attack run times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0" y="2362201"/>
            <a:ext cx="2918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MD5:        n = 128 bits</a:t>
            </a:r>
          </a:p>
          <a:p>
            <a:r>
              <a:rPr lang="en-US" sz="2400" dirty="0"/>
              <a:t>SHA-1:      n = 160 bits</a:t>
            </a:r>
          </a:p>
          <a:p>
            <a:r>
              <a:rPr lang="en-US" sz="2400" dirty="0"/>
              <a:t>SHA-256:  n = 256 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4600" y="2362200"/>
            <a:ext cx="3475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64</a:t>
            </a:r>
            <a:r>
              <a:rPr lang="en-US" sz="2400" dirty="0"/>
              <a:t>     MD5 computations</a:t>
            </a:r>
          </a:p>
          <a:p>
            <a:r>
              <a:rPr lang="en-US" sz="2400" dirty="0"/>
              <a:t>2</a:t>
            </a:r>
            <a:r>
              <a:rPr lang="en-US" sz="2400" baseline="30000" dirty="0"/>
              <a:t>80</a:t>
            </a:r>
            <a:r>
              <a:rPr lang="en-US" sz="2400" dirty="0"/>
              <a:t>     SHA-1 computations</a:t>
            </a:r>
          </a:p>
          <a:p>
            <a:r>
              <a:rPr lang="en-US" sz="2400" dirty="0"/>
              <a:t>2</a:t>
            </a:r>
            <a:r>
              <a:rPr lang="en-US" sz="2400" baseline="30000" dirty="0"/>
              <a:t>128</a:t>
            </a:r>
            <a:r>
              <a:rPr lang="en-US" sz="2400" dirty="0"/>
              <a:t>    SHA-2 computations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3601" y="4267201"/>
            <a:ext cx="448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64</a:t>
            </a:r>
            <a:r>
              <a:rPr lang="en-US" sz="2400" dirty="0"/>
              <a:t> too small by today’s standards!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8429" y="5024736"/>
            <a:ext cx="8138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Bitcoin network computes about 2</a:t>
            </a:r>
            <a:r>
              <a:rPr lang="en-US" sz="2400" baseline="30000" dirty="0"/>
              <a:t>65</a:t>
            </a:r>
            <a:r>
              <a:rPr lang="en-US" sz="2400" dirty="0"/>
              <a:t> SHA-256 hashes </a:t>
            </a:r>
            <a:r>
              <a:rPr lang="en-US" sz="2400" b="1" i="1" dirty="0"/>
              <a:t>per second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5944" y="5597604"/>
            <a:ext cx="39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blockchain.info</a:t>
            </a:r>
            <a:r>
              <a:rPr lang="en-US" dirty="0"/>
              <a:t>/charts/hash-rate</a:t>
            </a:r>
          </a:p>
        </p:txBody>
      </p:sp>
    </p:spTree>
    <p:extLst>
      <p:ext uri="{BB962C8B-B14F-4D97-AF65-F5344CB8AC3E}">
        <p14:creationId xmlns:p14="http://schemas.microsoft.com/office/powerpoint/2010/main" val="2133417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CBC-MAC is </a:t>
            </a:r>
            <a:r>
              <a:rPr lang="en-US" b="1" i="1" dirty="0"/>
              <a:t>not</a:t>
            </a:r>
            <a:r>
              <a:rPr lang="en-US" b="1" dirty="0"/>
              <a:t> CR</a:t>
            </a:r>
          </a:p>
        </p:txBody>
      </p:sp>
      <p:sp>
        <p:nvSpPr>
          <p:cNvPr id="4" name="Rectangle 3"/>
          <p:cNvSpPr/>
          <p:nvPr/>
        </p:nvSpPr>
        <p:spPr>
          <a:xfrm>
            <a:off x="5999356" y="232352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751956" y="232352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9428356" y="232352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852383" y="1402771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38174" y="1402771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3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09174" y="1402771"/>
            <a:ext cx="551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407291" y="178377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24359" y="2891359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9638700" y="306201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380356" y="2891359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633171" y="3157265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h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118616" y="177741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30"/>
          <p:cNvSpPr>
            <a:spLocks noChangeArrowheads="1"/>
          </p:cNvSpPr>
          <p:nvPr/>
        </p:nvSpPr>
        <p:spPr bwMode="auto">
          <a:xfrm flipV="1">
            <a:off x="8015482" y="192981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1"/>
          <p:cNvSpPr>
            <a:spLocks noChangeShapeType="1"/>
          </p:cNvSpPr>
          <p:nvPr/>
        </p:nvSpPr>
        <p:spPr bwMode="auto">
          <a:xfrm flipV="1">
            <a:off x="8015482" y="202823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836291" y="178377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30"/>
          <p:cNvSpPr>
            <a:spLocks noChangeArrowheads="1"/>
          </p:cNvSpPr>
          <p:nvPr/>
        </p:nvSpPr>
        <p:spPr bwMode="auto">
          <a:xfrm flipV="1">
            <a:off x="9733157" y="193617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31"/>
          <p:cNvSpPr>
            <a:spLocks noChangeShapeType="1"/>
          </p:cNvSpPr>
          <p:nvPr/>
        </p:nvSpPr>
        <p:spPr bwMode="auto">
          <a:xfrm flipV="1">
            <a:off x="9733157" y="203459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1" name="Elbow Connector 20"/>
          <p:cNvCxnSpPr>
            <a:endCxn id="20" idx="2"/>
          </p:cNvCxnSpPr>
          <p:nvPr/>
        </p:nvCxnSpPr>
        <p:spPr>
          <a:xfrm flipV="1">
            <a:off x="6380357" y="2027443"/>
            <a:ext cx="1635125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flipV="1">
            <a:off x="8124360" y="2033801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63550" y="1908249"/>
            <a:ext cx="4379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was secret in CBC-MAC. </a:t>
            </a:r>
          </a:p>
          <a:p>
            <a:r>
              <a:rPr lang="en-US" sz="2400" dirty="0"/>
              <a:t>But hash functions are publicly computable. </a:t>
            </a:r>
          </a:p>
          <a:p>
            <a:r>
              <a:rPr lang="en-US" sz="2400" dirty="0"/>
              <a:t>One idea is to use a random, public K value known to attacker.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1752600" y="411480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How do we </a:t>
            </a:r>
            <a:r>
              <a:rPr lang="en-US" sz="2400" i="1" dirty="0"/>
              <a:t>efficiently</a:t>
            </a:r>
            <a:r>
              <a:rPr lang="en-US" sz="2400" dirty="0"/>
              <a:t> find  collisions?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850722" y="4038600"/>
                <a:ext cx="30550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/>
                  <a:t>Adversary A(K):</a:t>
                </a:r>
              </a:p>
              <a:p>
                <a:r>
                  <a:rPr lang="en-US" sz="2400" dirty="0"/>
                  <a:t>h &lt;- 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( 0</a:t>
                </a:r>
                <a:r>
                  <a:rPr lang="en-US" sz="2400" baseline="30000" dirty="0"/>
                  <a:t>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 </m:t>
                    </m:r>
                  </m:oMath>
                </a14:m>
                <a:r>
                  <a:rPr lang="en-US" sz="2400" dirty="0"/>
                  <a:t>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) )</a:t>
                </a:r>
              </a:p>
              <a:p>
                <a:r>
                  <a:rPr lang="en-US" sz="2400" dirty="0"/>
                  <a:t>M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&lt;- 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400" dirty="0"/>
                  <a:t> E</a:t>
                </a:r>
                <a:r>
                  <a:rPr lang="en-US" sz="2400" baseline="-25000" dirty="0"/>
                  <a:t>K</a:t>
                </a:r>
                <a:r>
                  <a:rPr lang="en-US" sz="2400" dirty="0"/>
                  <a:t>(1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Return ( 0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 0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, 1</a:t>
                </a:r>
                <a:r>
                  <a:rPr lang="en-US" sz="2400" baseline="30000" dirty="0"/>
                  <a:t>n</a:t>
                </a:r>
                <a:r>
                  <a:rPr lang="en-US" sz="2400" dirty="0"/>
                  <a:t>||M</a:t>
                </a:r>
                <a:r>
                  <a:rPr lang="en-US" sz="2400" baseline="-25000" dirty="0"/>
                  <a:t>2 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722" y="4038600"/>
                <a:ext cx="3055003" cy="1569660"/>
              </a:xfrm>
              <a:prstGeom prst="rect">
                <a:avLst/>
              </a:prstGeom>
              <a:blipFill>
                <a:blip r:embed="rId2"/>
                <a:stretch>
                  <a:fillRect l="-2893" t="-3200" r="-2066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7B636AB2-C7C0-484A-ACB8-0EF250E8F7BB}"/>
              </a:ext>
            </a:extLst>
          </p:cNvPr>
          <p:cNvSpPr/>
          <p:nvPr/>
        </p:nvSpPr>
        <p:spPr>
          <a:xfrm>
            <a:off x="1752600" y="534120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Universal hashes are also not CR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51DA109-B4FC-B548-B990-EAD8D1C69F93}"/>
                  </a:ext>
                </a:extLst>
              </p14:cNvPr>
              <p14:cNvContentPartPr/>
              <p14:nvPr/>
            </p14:nvContentPartPr>
            <p14:xfrm>
              <a:off x="7941600" y="1661040"/>
              <a:ext cx="1968480" cy="2074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51DA109-B4FC-B548-B990-EAD8D1C69F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2240" y="1651680"/>
                <a:ext cx="1987200" cy="209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16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39470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/>
              <a:t>Two-step MD design paradigm for hash functions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993002" y="700789"/>
            <a:ext cx="1814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Compression</a:t>
            </a:r>
          </a:p>
          <a:p>
            <a:r>
              <a:rPr lang="en-US" sz="2400"/>
              <a:t>Function</a:t>
            </a:r>
            <a:endParaRPr lang="en-US" sz="1400"/>
          </a:p>
        </p:txBody>
      </p:sp>
      <p:sp>
        <p:nvSpPr>
          <p:cNvPr id="87" name="Trapezoid 86"/>
          <p:cNvSpPr/>
          <p:nvPr/>
        </p:nvSpPr>
        <p:spPr>
          <a:xfrm rot="5400000">
            <a:off x="6134100" y="2116412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6449772" y="2230713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70C0"/>
                </a:solidFill>
                <a:latin typeface="Gill Sans MT" pitchFamily="34" charset="0"/>
                <a:cs typeface="Times New Roman" pitchFamily="18" charset="0"/>
              </a:rPr>
              <a:t>H</a:t>
            </a:r>
          </a:p>
        </p:txBody>
      </p:sp>
      <p:cxnSp>
        <p:nvCxnSpPr>
          <p:cNvPr id="91" name="Straight Connector 90"/>
          <p:cNvCxnSpPr/>
          <p:nvPr/>
        </p:nvCxnSpPr>
        <p:spPr>
          <a:xfrm rot="5400000" flipH="1" flipV="1">
            <a:off x="5981700" y="2421212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0800000">
            <a:off x="5867400" y="2459312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3124199" y="1802088"/>
            <a:ext cx="1219200" cy="1190625"/>
            <a:chOff x="3352800" y="1295400"/>
            <a:chExt cx="1219200" cy="1190625"/>
          </a:xfrm>
        </p:grpSpPr>
        <p:sp>
          <p:nvSpPr>
            <p:cNvPr id="94" name="Freeform 93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rot="10800000">
              <a:off x="3352800" y="1522411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4056142" y="1752600"/>
              <a:ext cx="2872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latin typeface="Gill Sans MT" pitchFamily="34" charset="0"/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98" name="Rectangle 97"/>
          <p:cNvSpPr/>
          <p:nvPr/>
        </p:nvSpPr>
        <p:spPr>
          <a:xfrm>
            <a:off x="3200399" y="2131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 rot="5400000" flipH="1" flipV="1">
            <a:off x="3238499" y="2754587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 flipH="1" flipV="1">
            <a:off x="3238499" y="1992588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 flipH="1" flipV="1">
            <a:off x="4381499" y="2754587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0800000">
            <a:off x="4343399" y="2792687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200399" y="1371601"/>
            <a:ext cx="394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d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343399" y="2131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930800" y="1925912"/>
            <a:ext cx="4700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Arial Black" pitchFamily="34" charset="0"/>
                <a:cs typeface="Times New Roman" pitchFamily="18" charset="0"/>
              </a:rPr>
              <a:t>*</a:t>
            </a:r>
            <a:endParaRPr lang="en-US" sz="3200">
              <a:latin typeface="Arial Black" pitchFamily="34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rot="5400000" flipH="1" flipV="1">
            <a:off x="7213700" y="2421212"/>
            <a:ext cx="30480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>
            <a:off x="7099400" y="2459312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7162800" y="184971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latin typeface="Gill Sans MT" pitchFamily="34" charset="0"/>
                <a:cs typeface="Times New Roman" pitchFamily="18" charset="0"/>
              </a:rPr>
              <a:t>n</a:t>
            </a:r>
            <a:endParaRPr lang="en-US" sz="3200">
              <a:latin typeface="Gill Sans MT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715001" y="1070121"/>
            <a:ext cx="1965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Hash Function</a:t>
            </a:r>
            <a:endParaRPr lang="en-US" sz="1400"/>
          </a:p>
        </p:txBody>
      </p:sp>
      <p:sp>
        <p:nvSpPr>
          <p:cNvPr id="114" name="Rectangle 113"/>
          <p:cNvSpPr/>
          <p:nvPr/>
        </p:nvSpPr>
        <p:spPr>
          <a:xfrm>
            <a:off x="8458200" y="1792383"/>
            <a:ext cx="1433956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Domain </a:t>
            </a:r>
          </a:p>
          <a:p>
            <a:r>
              <a:rPr lang="en-US" sz="2400"/>
              <a:t>extension</a:t>
            </a:r>
          </a:p>
          <a:p>
            <a:r>
              <a:rPr lang="en-US" sz="2400"/>
              <a:t>transform</a:t>
            </a:r>
            <a:endParaRPr lang="en-US" sz="1400"/>
          </a:p>
        </p:txBody>
      </p:sp>
      <p:cxnSp>
        <p:nvCxnSpPr>
          <p:cNvPr id="116" name="Elbow Connector 115"/>
          <p:cNvCxnSpPr>
            <a:cxnSpLocks/>
            <a:endCxn id="88" idx="2"/>
          </p:cNvCxnSpPr>
          <p:nvPr/>
        </p:nvCxnSpPr>
        <p:spPr>
          <a:xfrm rot="10800000" flipV="1">
            <a:off x="6691986" y="2398502"/>
            <a:ext cx="1766214" cy="416986"/>
          </a:xfrm>
          <a:prstGeom prst="bentConnector4">
            <a:avLst>
              <a:gd name="adj1" fmla="val 43143"/>
              <a:gd name="adj2" fmla="val 15482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609600" y="3475850"/>
            <a:ext cx="9697934" cy="2391549"/>
            <a:chOff x="342900" y="4237411"/>
            <a:chExt cx="9697934" cy="2391549"/>
          </a:xfrm>
        </p:grpSpPr>
        <p:sp>
          <p:nvSpPr>
            <p:cNvPr id="69" name="Rectangle 68"/>
            <p:cNvSpPr/>
            <p:nvPr/>
          </p:nvSpPr>
          <p:spPr>
            <a:xfrm>
              <a:off x="8191500" y="4769222"/>
              <a:ext cx="1849334" cy="1200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Used in </a:t>
              </a:r>
            </a:p>
            <a:p>
              <a:r>
                <a:rPr lang="en-US" sz="2400" dirty="0"/>
                <a:t>MD-x, SHA-1,</a:t>
              </a:r>
            </a:p>
            <a:p>
              <a:r>
                <a:rPr lang="en-US" sz="2400" dirty="0"/>
                <a:t>SHA-256, …</a:t>
              </a:r>
              <a:endParaRPr lang="en-US" sz="1400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19200" y="5358385"/>
              <a:ext cx="1219200" cy="1190625"/>
              <a:chOff x="3352800" y="1295400"/>
              <a:chExt cx="1219200" cy="1190625"/>
            </a:xfrm>
          </p:grpSpPr>
          <p:sp>
            <p:nvSpPr>
              <p:cNvPr id="30" name="Freeform 29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rot="10800000">
                <a:off x="3503612" y="1522411"/>
                <a:ext cx="382588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1042149" y="4849810"/>
              <a:ext cx="743513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M1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rot="5400000" flipH="1" flipV="1">
              <a:off x="12565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07276" y="6044185"/>
              <a:ext cx="53572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IV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439194" y="5358385"/>
              <a:ext cx="1219200" cy="1190625"/>
              <a:chOff x="3352800" y="1295400"/>
              <a:chExt cx="1219200" cy="1190625"/>
            </a:xfrm>
          </p:grpSpPr>
          <p:sp>
            <p:nvSpPr>
              <p:cNvPr id="49" name="Freeform 48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rot="10800000">
                <a:off x="3502818" y="1522411"/>
                <a:ext cx="383382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2261349" y="4849810"/>
              <a:ext cx="743513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chemeClr val="accent6"/>
                  </a:solidFill>
                </a:rPr>
                <a:t>M2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 flipH="1" flipV="1">
              <a:off x="24757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3657600" y="5358385"/>
              <a:ext cx="1219200" cy="1190625"/>
              <a:chOff x="3352800" y="1295400"/>
              <a:chExt cx="1219200" cy="1190625"/>
            </a:xfrm>
          </p:grpSpPr>
          <p:sp>
            <p:nvSpPr>
              <p:cNvPr id="57" name="Freeform 56"/>
              <p:cNvSpPr/>
              <p:nvPr/>
            </p:nvSpPr>
            <p:spPr>
              <a:xfrm>
                <a:off x="3886200" y="1295400"/>
                <a:ext cx="685800" cy="1190625"/>
              </a:xfrm>
              <a:custGeom>
                <a:avLst/>
                <a:gdLst>
                  <a:gd name="connsiteX0" fmla="*/ 0 w 923925"/>
                  <a:gd name="connsiteY0" fmla="*/ 1571625 h 1571625"/>
                  <a:gd name="connsiteX1" fmla="*/ 923925 w 923925"/>
                  <a:gd name="connsiteY1" fmla="*/ 1571625 h 1571625"/>
                  <a:gd name="connsiteX2" fmla="*/ 923925 w 923925"/>
                  <a:gd name="connsiteY2" fmla="*/ 657225 h 1571625"/>
                  <a:gd name="connsiteX3" fmla="*/ 9525 w 923925"/>
                  <a:gd name="connsiteY3" fmla="*/ 0 h 1571625"/>
                  <a:gd name="connsiteX4" fmla="*/ 0 w 923925"/>
                  <a:gd name="connsiteY4" fmla="*/ 1571625 h 157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925" h="1571625">
                    <a:moveTo>
                      <a:pt x="0" y="1571625"/>
                    </a:moveTo>
                    <a:lnTo>
                      <a:pt x="923925" y="1571625"/>
                    </a:lnTo>
                    <a:lnTo>
                      <a:pt x="923925" y="657225"/>
                    </a:lnTo>
                    <a:lnTo>
                      <a:pt x="9525" y="0"/>
                    </a:lnTo>
                    <a:lnTo>
                      <a:pt x="0" y="1571625"/>
                    </a:lnTo>
                    <a:close/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 rot="10800000" flipV="1">
                <a:off x="3503612" y="1523998"/>
                <a:ext cx="382588" cy="795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10800000">
                <a:off x="3352800" y="2286000"/>
                <a:ext cx="533400" cy="1588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4056142" y="1752600"/>
                <a:ext cx="31290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solidFill>
                      <a:srgbClr val="7030A0"/>
                    </a:solidFill>
                    <a:cs typeface="Times New Roman" pitchFamily="18" charset="0"/>
                  </a:rPr>
                  <a:t>f</a:t>
                </a:r>
              </a:p>
            </p:txBody>
          </p:sp>
        </p:grpSp>
        <p:cxnSp>
          <p:nvCxnSpPr>
            <p:cNvPr id="61" name="Straight Connector 60"/>
            <p:cNvCxnSpPr/>
            <p:nvPr/>
          </p:nvCxnSpPr>
          <p:spPr>
            <a:xfrm rot="10800000">
              <a:off x="4877594" y="6348985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3219435" y="4800161"/>
              <a:ext cx="333376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accent6"/>
                  </a:solidFill>
                </a:rPr>
                <a:t>M3||10</a:t>
              </a:r>
              <a:r>
                <a:rPr lang="en-US" sz="3200" baseline="30000" dirty="0">
                  <a:solidFill>
                    <a:schemeClr val="accent6"/>
                  </a:solidFill>
                </a:rPr>
                <a:t>r</a:t>
              </a:r>
              <a:r>
                <a:rPr lang="en-US" sz="3200" dirty="0">
                  <a:solidFill>
                    <a:schemeClr val="accent6"/>
                  </a:solidFill>
                </a:rPr>
                <a:t> || &lt;|M|&gt;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 rot="5400000" flipH="1" flipV="1">
              <a:off x="3694907" y="5472686"/>
              <a:ext cx="22859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5388731" y="6044185"/>
              <a:ext cx="10422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rgbClr val="0070C0"/>
                  </a:solidFill>
                  <a:cs typeface="Times New Roman" pitchFamily="18" charset="0"/>
                </a:rPr>
                <a:t>H</a:t>
              </a:r>
              <a:r>
                <a:rPr lang="en-US" sz="3200" dirty="0"/>
                <a:t>(</a:t>
              </a:r>
              <a:r>
                <a:rPr lang="en-US" sz="3200" dirty="0">
                  <a:solidFill>
                    <a:schemeClr val="accent6"/>
                  </a:solidFill>
                </a:rPr>
                <a:t>M</a:t>
              </a:r>
              <a:r>
                <a:rPr lang="en-US" sz="3200" dirty="0"/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42900" y="4237411"/>
              <a:ext cx="96979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cs typeface="Times New Roman" pitchFamily="18" charset="0"/>
                </a:rPr>
                <a:t>Example:  domain extension using “Merkle-</a:t>
              </a:r>
              <a:r>
                <a:rPr lang="en-US" sz="2400" dirty="0" err="1">
                  <a:cs typeface="Times New Roman" pitchFamily="18" charset="0"/>
                </a:rPr>
                <a:t>Damgard</a:t>
              </a:r>
              <a:r>
                <a:rPr lang="en-US" sz="2400" dirty="0">
                  <a:cs typeface="Times New Roman" pitchFamily="18" charset="0"/>
                </a:rPr>
                <a:t> with strengthening”</a:t>
              </a:r>
              <a:endParaRPr lang="en-US" sz="11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02859" y="6204680"/>
            <a:ext cx="433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 is a fixed constant. Not randomly chosen.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FC3CB97-9B63-A541-B49C-411B6D43DAD7}"/>
              </a:ext>
            </a:extLst>
          </p:cNvPr>
          <p:cNvSpPr/>
          <p:nvPr/>
        </p:nvSpPr>
        <p:spPr>
          <a:xfrm>
            <a:off x="7404200" y="5401761"/>
            <a:ext cx="342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 is minimal number of zeros needed to get to multiple of block size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3442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0" y="39470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/>
              <a:t>Merkle-</a:t>
            </a:r>
            <a:r>
              <a:rPr lang="en-US" sz="3600" b="1" dirty="0" err="1"/>
              <a:t>Damgard</a:t>
            </a:r>
            <a:r>
              <a:rPr lang="en-US" sz="3600" b="1" dirty="0"/>
              <a:t> CR preservation result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278924" y="3453825"/>
            <a:ext cx="1219200" cy="1190625"/>
            <a:chOff x="3352800" y="1295400"/>
            <a:chExt cx="1219200" cy="1190625"/>
          </a:xfrm>
        </p:grpSpPr>
        <p:sp>
          <p:nvSpPr>
            <p:cNvPr id="30" name="Freeform 29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10800000">
              <a:off x="3503612" y="1522411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3101873" y="2895600"/>
            <a:ext cx="7435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M1</a:t>
            </a:r>
          </a:p>
        </p:txBody>
      </p:sp>
      <p:cxnSp>
        <p:nvCxnSpPr>
          <p:cNvPr id="42" name="Straight Connector 41"/>
          <p:cNvCxnSpPr/>
          <p:nvPr/>
        </p:nvCxnSpPr>
        <p:spPr>
          <a:xfrm rot="5400000" flipH="1" flipV="1">
            <a:off x="3316231" y="356812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667000" y="4139625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IV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498918" y="3453825"/>
            <a:ext cx="1219200" cy="1190625"/>
            <a:chOff x="3352800" y="1295400"/>
            <a:chExt cx="1219200" cy="1190625"/>
          </a:xfrm>
        </p:grpSpPr>
        <p:sp>
          <p:nvSpPr>
            <p:cNvPr id="49" name="Freeform 48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rot="10800000">
              <a:off x="3502818" y="1522411"/>
              <a:ext cx="383382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4321073" y="2895600"/>
            <a:ext cx="7435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M2</a:t>
            </a:r>
          </a:p>
        </p:txBody>
      </p:sp>
      <p:cxnSp>
        <p:nvCxnSpPr>
          <p:cNvPr id="55" name="Straight Connector 54"/>
          <p:cNvCxnSpPr/>
          <p:nvPr/>
        </p:nvCxnSpPr>
        <p:spPr>
          <a:xfrm rot="5400000" flipH="1" flipV="1">
            <a:off x="4535431" y="356812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17324" y="3453825"/>
            <a:ext cx="1219200" cy="1190625"/>
            <a:chOff x="3352800" y="1295400"/>
            <a:chExt cx="1219200" cy="1190625"/>
          </a:xfrm>
        </p:grpSpPr>
        <p:sp>
          <p:nvSpPr>
            <p:cNvPr id="57" name="Freeform 56"/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rot="10800000" flipV="1">
              <a:off x="3503612" y="1523998"/>
              <a:ext cx="382588" cy="79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61" name="Straight Connector 60"/>
          <p:cNvCxnSpPr/>
          <p:nvPr/>
        </p:nvCxnSpPr>
        <p:spPr>
          <a:xfrm rot="10800000">
            <a:off x="6937318" y="4444425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279159" y="2895600"/>
            <a:ext cx="333376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M3||10</a:t>
            </a:r>
            <a:r>
              <a:rPr lang="en-US" sz="3200" baseline="30000" dirty="0">
                <a:solidFill>
                  <a:schemeClr val="accent6"/>
                </a:solidFill>
              </a:rPr>
              <a:t>r</a:t>
            </a:r>
            <a:r>
              <a:rPr lang="en-US" sz="3200" dirty="0">
                <a:solidFill>
                  <a:schemeClr val="accent6"/>
                </a:solidFill>
              </a:rPr>
              <a:t> || &lt;|M|&gt;</a:t>
            </a:r>
          </a:p>
        </p:txBody>
      </p:sp>
      <p:cxnSp>
        <p:nvCxnSpPr>
          <p:cNvPr id="63" name="Straight Connector 62"/>
          <p:cNvCxnSpPr/>
          <p:nvPr/>
        </p:nvCxnSpPr>
        <p:spPr>
          <a:xfrm rot="5400000" flipH="1" flipV="1">
            <a:off x="5754631" y="3568126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7448455" y="4139625"/>
            <a:ext cx="1042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cs typeface="Times New Roman" pitchFamily="18" charset="0"/>
              </a:rPr>
              <a:t>H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6"/>
                </a:solidFill>
              </a:rPr>
              <a:t>M</a:t>
            </a:r>
            <a:r>
              <a:rPr lang="en-US" sz="3200" dirty="0"/>
              <a:t>)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97BC6C8-CA1D-1E47-B83B-271E19C7BD41}"/>
              </a:ext>
            </a:extLst>
          </p:cNvPr>
          <p:cNvGrpSpPr/>
          <p:nvPr/>
        </p:nvGrpSpPr>
        <p:grpSpPr>
          <a:xfrm>
            <a:off x="3281262" y="5561807"/>
            <a:ext cx="1219200" cy="1190625"/>
            <a:chOff x="3352800" y="1295400"/>
            <a:chExt cx="1219200" cy="1190625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B248E0E-5247-E647-8BCD-93FE2F0A820F}"/>
                </a:ext>
              </a:extLst>
            </p:cNvPr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FD83417-8F95-F64C-A593-DDABBF5D543C}"/>
                </a:ext>
              </a:extLst>
            </p:cNvPr>
            <p:cNvCxnSpPr/>
            <p:nvPr/>
          </p:nvCxnSpPr>
          <p:spPr>
            <a:xfrm rot="10800000">
              <a:off x="3503612" y="1522411"/>
              <a:ext cx="382588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1BC453E-A6E1-B24D-A8B8-510DD99285CE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E7874A5-D220-5F4E-813A-1A225C8D7AAC}"/>
                </a:ext>
              </a:extLst>
            </p:cNvPr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82E71C88-86CC-A34D-A983-143251F52046}"/>
              </a:ext>
            </a:extLst>
          </p:cNvPr>
          <p:cNvSpPr/>
          <p:nvPr/>
        </p:nvSpPr>
        <p:spPr>
          <a:xfrm>
            <a:off x="3104211" y="5003582"/>
            <a:ext cx="846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M1’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FF85C4-3E75-7C49-9D6E-33E4E69F5123}"/>
              </a:ext>
            </a:extLst>
          </p:cNvPr>
          <p:cNvCxnSpPr/>
          <p:nvPr/>
        </p:nvCxnSpPr>
        <p:spPr>
          <a:xfrm rot="5400000" flipH="1" flipV="1">
            <a:off x="3318569" y="5676108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6D5EBE1-3198-DB4D-A84E-2794279A4663}"/>
              </a:ext>
            </a:extLst>
          </p:cNvPr>
          <p:cNvSpPr/>
          <p:nvPr/>
        </p:nvSpPr>
        <p:spPr>
          <a:xfrm>
            <a:off x="2669338" y="6247607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IV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E1E3D76-BC86-424E-9A1A-E011E313A5D0}"/>
              </a:ext>
            </a:extLst>
          </p:cNvPr>
          <p:cNvGrpSpPr/>
          <p:nvPr/>
        </p:nvGrpSpPr>
        <p:grpSpPr>
          <a:xfrm>
            <a:off x="4501256" y="5561807"/>
            <a:ext cx="1219200" cy="1190625"/>
            <a:chOff x="3352800" y="1295400"/>
            <a:chExt cx="1219200" cy="1190625"/>
          </a:xfrm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13D187F-C9FC-4840-8EA2-500D8AA02454}"/>
                </a:ext>
              </a:extLst>
            </p:cNvPr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969E5BE-8A70-6144-ACC9-B4D2641D6F4C}"/>
                </a:ext>
              </a:extLst>
            </p:cNvPr>
            <p:cNvCxnSpPr/>
            <p:nvPr/>
          </p:nvCxnSpPr>
          <p:spPr>
            <a:xfrm rot="10800000">
              <a:off x="3502818" y="1522411"/>
              <a:ext cx="383382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60ACF07-035C-0345-B373-DE27A9CC4FDC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B8BB91-D85D-7549-8717-420AF58086B3}"/>
                </a:ext>
              </a:extLst>
            </p:cNvPr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5EF65242-785B-6744-9517-53582C293305}"/>
              </a:ext>
            </a:extLst>
          </p:cNvPr>
          <p:cNvSpPr/>
          <p:nvPr/>
        </p:nvSpPr>
        <p:spPr>
          <a:xfrm>
            <a:off x="4323411" y="5003582"/>
            <a:ext cx="846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M2’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460AA0C-4F98-EA4A-89FD-3B02C3E33DE6}"/>
              </a:ext>
            </a:extLst>
          </p:cNvPr>
          <p:cNvCxnSpPr/>
          <p:nvPr/>
        </p:nvCxnSpPr>
        <p:spPr>
          <a:xfrm rot="5400000" flipH="1" flipV="1">
            <a:off x="4537769" y="5676108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041BBA-211C-E244-8CED-7E8ADD9996E2}"/>
              </a:ext>
            </a:extLst>
          </p:cNvPr>
          <p:cNvGrpSpPr/>
          <p:nvPr/>
        </p:nvGrpSpPr>
        <p:grpSpPr>
          <a:xfrm>
            <a:off x="5719662" y="5561807"/>
            <a:ext cx="1219200" cy="1190625"/>
            <a:chOff x="3352800" y="1295400"/>
            <a:chExt cx="1219200" cy="1190625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1D84494-CB35-5549-8613-8C58BE8E3720}"/>
                </a:ext>
              </a:extLst>
            </p:cNvPr>
            <p:cNvSpPr/>
            <p:nvPr/>
          </p:nvSpPr>
          <p:spPr>
            <a:xfrm>
              <a:off x="3886200" y="1295400"/>
              <a:ext cx="685800" cy="1190625"/>
            </a:xfrm>
            <a:custGeom>
              <a:avLst/>
              <a:gdLst>
                <a:gd name="connsiteX0" fmla="*/ 0 w 923925"/>
                <a:gd name="connsiteY0" fmla="*/ 1571625 h 1571625"/>
                <a:gd name="connsiteX1" fmla="*/ 923925 w 923925"/>
                <a:gd name="connsiteY1" fmla="*/ 1571625 h 1571625"/>
                <a:gd name="connsiteX2" fmla="*/ 923925 w 923925"/>
                <a:gd name="connsiteY2" fmla="*/ 657225 h 1571625"/>
                <a:gd name="connsiteX3" fmla="*/ 9525 w 923925"/>
                <a:gd name="connsiteY3" fmla="*/ 0 h 1571625"/>
                <a:gd name="connsiteX4" fmla="*/ 0 w 923925"/>
                <a:gd name="connsiteY4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1571625">
                  <a:moveTo>
                    <a:pt x="0" y="1571625"/>
                  </a:moveTo>
                  <a:lnTo>
                    <a:pt x="923925" y="1571625"/>
                  </a:lnTo>
                  <a:lnTo>
                    <a:pt x="923925" y="657225"/>
                  </a:lnTo>
                  <a:lnTo>
                    <a:pt x="9525" y="0"/>
                  </a:lnTo>
                  <a:lnTo>
                    <a:pt x="0" y="1571625"/>
                  </a:lnTo>
                  <a:close/>
                </a:path>
              </a:pathLst>
            </a:cu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87BB09E-90A0-8048-A28F-8DAEA2160310}"/>
                </a:ext>
              </a:extLst>
            </p:cNvPr>
            <p:cNvCxnSpPr/>
            <p:nvPr/>
          </p:nvCxnSpPr>
          <p:spPr>
            <a:xfrm rot="10800000" flipV="1">
              <a:off x="3503612" y="1523998"/>
              <a:ext cx="382588" cy="79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8FF98BB-16CA-6A4C-A84B-55C05DAE3B79}"/>
                </a:ext>
              </a:extLst>
            </p:cNvPr>
            <p:cNvCxnSpPr/>
            <p:nvPr/>
          </p:nvCxnSpPr>
          <p:spPr>
            <a:xfrm rot="10800000">
              <a:off x="3352800" y="2286000"/>
              <a:ext cx="533400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2B0F6B9-6C63-D64B-BFE6-C6A2EC124DFF}"/>
                </a:ext>
              </a:extLst>
            </p:cNvPr>
            <p:cNvSpPr txBox="1"/>
            <p:nvPr/>
          </p:nvSpPr>
          <p:spPr>
            <a:xfrm>
              <a:off x="4056142" y="1752600"/>
              <a:ext cx="31290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rgbClr val="7030A0"/>
                  </a:solidFill>
                  <a:cs typeface="Times New Roman" pitchFamily="18" charset="0"/>
                </a:rPr>
                <a:t>f</a:t>
              </a:r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9BD806-0909-304D-A2DC-662A8E6CFB9F}"/>
              </a:ext>
            </a:extLst>
          </p:cNvPr>
          <p:cNvCxnSpPr/>
          <p:nvPr/>
        </p:nvCxnSpPr>
        <p:spPr>
          <a:xfrm rot="10800000">
            <a:off x="6939656" y="6552407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00CE577-51AA-E945-ABCE-91BD237EB198}"/>
              </a:ext>
            </a:extLst>
          </p:cNvPr>
          <p:cNvSpPr/>
          <p:nvPr/>
        </p:nvSpPr>
        <p:spPr>
          <a:xfrm>
            <a:off x="5281497" y="5003582"/>
            <a:ext cx="35333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M3’||10</a:t>
            </a:r>
            <a:r>
              <a:rPr lang="en-US" sz="3200" baseline="30000" dirty="0">
                <a:solidFill>
                  <a:schemeClr val="accent6"/>
                </a:solidFill>
              </a:rPr>
              <a:t>r</a:t>
            </a:r>
            <a:r>
              <a:rPr lang="en-US" sz="3200" dirty="0">
                <a:solidFill>
                  <a:schemeClr val="accent6"/>
                </a:solidFill>
              </a:rPr>
              <a:t> || &lt;|M’|&gt;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B1E7A33-B05D-7C4E-8802-F9157AD46CA6}"/>
              </a:ext>
            </a:extLst>
          </p:cNvPr>
          <p:cNvCxnSpPr/>
          <p:nvPr/>
        </p:nvCxnSpPr>
        <p:spPr>
          <a:xfrm rot="5400000" flipH="1" flipV="1">
            <a:off x="5756969" y="5676108"/>
            <a:ext cx="228598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57F087F-CA44-634A-BA4E-836F43FA1F43}"/>
              </a:ext>
            </a:extLst>
          </p:cNvPr>
          <p:cNvSpPr/>
          <p:nvPr/>
        </p:nvSpPr>
        <p:spPr>
          <a:xfrm>
            <a:off x="7450793" y="6247607"/>
            <a:ext cx="1144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cs typeface="Times New Roman" pitchFamily="18" charset="0"/>
              </a:rPr>
              <a:t>H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6"/>
                </a:solidFill>
              </a:rPr>
              <a:t>M’</a:t>
            </a:r>
            <a:r>
              <a:rPr lang="en-US" sz="32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D13C3-2250-D149-8B7E-EA3F4798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685800"/>
            <a:ext cx="10287000" cy="1988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3BE7B8-1578-B645-97C5-B32B1C899F82}"/>
                  </a:ext>
                </a:extLst>
              </p14:cNvPr>
              <p14:cNvContentPartPr/>
              <p14:nvPr/>
            </p14:nvContentPartPr>
            <p14:xfrm>
              <a:off x="2718720" y="2877840"/>
              <a:ext cx="8348040" cy="3881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3BE7B8-1578-B645-97C5-B32B1C899F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9360" y="2868480"/>
                <a:ext cx="8366760" cy="38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5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7" grpId="0"/>
      <p:bldP spid="54" grpId="0"/>
      <p:bldP spid="62" grpId="0"/>
      <p:bldP spid="67" grpId="0"/>
      <p:bldP spid="73" grpId="0"/>
      <p:bldP spid="75" grpId="0"/>
      <p:bldP spid="81" grpId="0"/>
      <p:bldP spid="104" grpId="0"/>
      <p:bldP spid="10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compression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26548-7EE6-CA48-97DB-751D9C04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00200"/>
            <a:ext cx="42926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CBAB3C-066B-AB4C-8C10-31585D49FF2C}"/>
              </a:ext>
            </a:extLst>
          </p:cNvPr>
          <p:cNvSpPr txBox="1"/>
          <p:nvPr/>
        </p:nvSpPr>
        <p:spPr>
          <a:xfrm>
            <a:off x="696184" y="1610380"/>
            <a:ext cx="106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53F4F-CD25-F546-877E-20CF29E5EAD3}"/>
              </a:ext>
            </a:extLst>
          </p:cNvPr>
          <p:cNvSpPr txBox="1"/>
          <p:nvPr/>
        </p:nvSpPr>
        <p:spPr>
          <a:xfrm>
            <a:off x="685800" y="2296180"/>
            <a:ext cx="111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276F0-DF14-1246-8F2A-5A1DE509A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354590"/>
            <a:ext cx="4381500" cy="40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BCD6BE-0BCF-9246-8EA1-747D66E5ECAD}"/>
                  </a:ext>
                </a:extLst>
              </p14:cNvPr>
              <p14:cNvContentPartPr/>
              <p14:nvPr/>
            </p14:nvContentPartPr>
            <p14:xfrm>
              <a:off x="1211760" y="1688040"/>
              <a:ext cx="10927080" cy="5116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BCD6BE-0BCF-9246-8EA1-747D66E5EC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2400" y="1678680"/>
                <a:ext cx="10945800" cy="51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335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25382-E4CE-8048-B254-F6898AA2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B95E7C-23E5-B34D-A117-30F1A45B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Building compression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E73E5-FC5E-EB42-BCDA-E00F4180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00200"/>
            <a:ext cx="4292600" cy="40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57B169-4142-5C4B-A441-7030D27886EB}"/>
              </a:ext>
            </a:extLst>
          </p:cNvPr>
          <p:cNvSpPr txBox="1"/>
          <p:nvPr/>
        </p:nvSpPr>
        <p:spPr>
          <a:xfrm>
            <a:off x="696184" y="1610380"/>
            <a:ext cx="106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61CD7-5CD3-3644-91F3-CDA9662C06E3}"/>
              </a:ext>
            </a:extLst>
          </p:cNvPr>
          <p:cNvSpPr txBox="1"/>
          <p:nvPr/>
        </p:nvSpPr>
        <p:spPr>
          <a:xfrm>
            <a:off x="685800" y="2296180"/>
            <a:ext cx="111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11D97A-16D4-5D43-B27B-EB004F1C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354590"/>
            <a:ext cx="4381500" cy="40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916A14-C116-DC40-92B0-360F9E9C8FBD}"/>
                  </a:ext>
                </a:extLst>
              </p14:cNvPr>
              <p14:cNvContentPartPr/>
              <p14:nvPr/>
            </p14:nvContentPartPr>
            <p14:xfrm>
              <a:off x="3408840" y="3004560"/>
              <a:ext cx="5597640" cy="303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916A14-C116-DC40-92B0-360F9E9C8F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9480" y="2995200"/>
                <a:ext cx="5616360" cy="30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63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4D97-C305-7B40-AE21-5456E64F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Sponge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CA5B9-C211-F04E-9B17-75C10062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Illustration of the sponge construction">
            <a:extLst>
              <a:ext uri="{FF2B5EF4-FFF2-40B4-BE49-F238E27FC236}">
                <a16:creationId xmlns:a16="http://schemas.microsoft.com/office/drawing/2014/main" id="{78965AE9-B3D2-C648-8D51-8E01C69F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8534400" cy="381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D2503-D248-A942-AF30-C549793B67EC}"/>
              </a:ext>
            </a:extLst>
          </p:cNvPr>
          <p:cNvSpPr/>
          <p:nvPr/>
        </p:nvSpPr>
        <p:spPr>
          <a:xfrm>
            <a:off x="8606338" y="5329277"/>
            <a:ext cx="3585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/wiki/SHA-3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6C883-7460-0F45-9726-552BE570280E}"/>
              </a:ext>
            </a:extLst>
          </p:cNvPr>
          <p:cNvSpPr txBox="1"/>
          <p:nvPr/>
        </p:nvSpPr>
        <p:spPr>
          <a:xfrm>
            <a:off x="853440" y="5105400"/>
            <a:ext cx="46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 : {0,1}</a:t>
            </a:r>
            <a:r>
              <a:rPr lang="en-US" sz="2400" baseline="30000" dirty="0" err="1"/>
              <a:t>r+c</a:t>
            </a:r>
            <a:r>
              <a:rPr lang="en-US" sz="2400" baseline="30000" dirty="0"/>
              <a:t> </a:t>
            </a:r>
            <a:r>
              <a:rPr lang="en-US" sz="2400" dirty="0"/>
              <a:t>-&gt; {0,1}</a:t>
            </a:r>
            <a:r>
              <a:rPr lang="en-US" sz="2400" baseline="30000" dirty="0" err="1"/>
              <a:t>r+c</a:t>
            </a:r>
            <a:r>
              <a:rPr lang="en-US" sz="2400" baseline="30000" dirty="0"/>
              <a:t> </a:t>
            </a:r>
            <a:r>
              <a:rPr lang="en-US" sz="2400" baseline="-25000" dirty="0"/>
              <a:t> </a:t>
            </a:r>
            <a:r>
              <a:rPr lang="en-US" sz="2400" dirty="0"/>
              <a:t>is a permutation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DF6A4-FE3F-F84A-981F-7ACC2B76FF52}"/>
              </a:ext>
            </a:extLst>
          </p:cNvPr>
          <p:cNvSpPr txBox="1"/>
          <p:nvPr/>
        </p:nvSpPr>
        <p:spPr>
          <a:xfrm>
            <a:off x="838200" y="5512415"/>
            <a:ext cx="9111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referred to as capacity, should be at least twice desired security in bits</a:t>
            </a:r>
          </a:p>
          <a:p>
            <a:r>
              <a:rPr lang="en-US" sz="2400" dirty="0"/>
              <a:t>r referred to as rate</a:t>
            </a:r>
          </a:p>
          <a:p>
            <a:r>
              <a:rPr lang="en-US" sz="2400" dirty="0"/>
              <a:t>Example: SHA3-256  has c = 512, r = 1088, output length of 256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68675D-F3CF-5943-9E69-0F0F87CA664F}"/>
                  </a:ext>
                </a:extLst>
              </p14:cNvPr>
              <p14:cNvContentPartPr/>
              <p14:nvPr/>
            </p14:nvContentPartPr>
            <p14:xfrm>
              <a:off x="6957000" y="2211840"/>
              <a:ext cx="358560" cy="727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68675D-F3CF-5943-9E69-0F0F87CA66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1160" y="2148480"/>
                <a:ext cx="38988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7D54BC-898C-6849-9109-5608F01F6F90}"/>
                  </a:ext>
                </a:extLst>
              </p14:cNvPr>
              <p14:cNvContentPartPr/>
              <p14:nvPr/>
            </p14:nvContentPartPr>
            <p14:xfrm>
              <a:off x="1094760" y="1599840"/>
              <a:ext cx="2351880" cy="3559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7D54BC-898C-6849-9109-5608F01F6F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5400" y="1590480"/>
                <a:ext cx="2370600" cy="357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721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Ideal cipher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26548-7EE6-CA48-97DB-751D9C047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00200"/>
            <a:ext cx="42926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CBAB3C-066B-AB4C-8C10-31585D49FF2C}"/>
              </a:ext>
            </a:extLst>
          </p:cNvPr>
          <p:cNvSpPr txBox="1"/>
          <p:nvPr/>
        </p:nvSpPr>
        <p:spPr>
          <a:xfrm>
            <a:off x="696184" y="1610380"/>
            <a:ext cx="106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53F4F-CD25-F546-877E-20CF29E5EAD3}"/>
              </a:ext>
            </a:extLst>
          </p:cNvPr>
          <p:cNvSpPr txBox="1"/>
          <p:nvPr/>
        </p:nvSpPr>
        <p:spPr>
          <a:xfrm>
            <a:off x="685800" y="2296180"/>
            <a:ext cx="111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E276F0-DF14-1246-8F2A-5A1DE509A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354590"/>
            <a:ext cx="43815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42F6FD-21E1-D742-9B8F-BC943B00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2247900"/>
            <a:ext cx="3784600" cy="3695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17174-1EC4-CF49-AE07-BB78A62D2339}"/>
              </a:ext>
            </a:extLst>
          </p:cNvPr>
          <p:cNvSpPr txBox="1"/>
          <p:nvPr/>
        </p:nvSpPr>
        <p:spPr>
          <a:xfrm>
            <a:off x="609600" y="3571686"/>
            <a:ext cx="701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block cipher as ideal: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key selects independent random permutation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BC(</a:t>
            </a:r>
            <a:r>
              <a:rPr lang="en-US" sz="2400" dirty="0" err="1"/>
              <a:t>k,n</a:t>
            </a:r>
            <a:r>
              <a:rPr lang="en-US" sz="2400" dirty="0"/>
              <a:t>) = set of all block ciphers with k bit keys and n bit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algorithms given oracle access to ideal cipher</a:t>
            </a:r>
          </a:p>
        </p:txBody>
      </p:sp>
    </p:spTree>
    <p:extLst>
      <p:ext uri="{BB962C8B-B14F-4D97-AF65-F5344CB8AC3E}">
        <p14:creationId xmlns:p14="http://schemas.microsoft.com/office/powerpoint/2010/main" val="1179045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Davies-Meyers compression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C5C36-C283-244B-A69D-1E269499538D}"/>
              </a:ext>
            </a:extLst>
          </p:cNvPr>
          <p:cNvSpPr/>
          <p:nvPr/>
        </p:nvSpPr>
        <p:spPr>
          <a:xfrm>
            <a:off x="57150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77909F-A09D-BD40-9327-49F02F314BBF}"/>
              </a:ext>
            </a:extLst>
          </p:cNvPr>
          <p:cNvCxnSpPr>
            <a:cxnSpLocks/>
          </p:cNvCxnSpPr>
          <p:nvPr/>
        </p:nvCxnSpPr>
        <p:spPr>
          <a:xfrm>
            <a:off x="64770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30">
            <a:extLst>
              <a:ext uri="{FF2B5EF4-FFF2-40B4-BE49-F238E27FC236}">
                <a16:creationId xmlns:a16="http://schemas.microsoft.com/office/drawing/2014/main" id="{7C8497B7-2594-E848-83BC-7EFF59A3BC0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837557" y="2395537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31">
            <a:extLst>
              <a:ext uri="{FF2B5EF4-FFF2-40B4-BE49-F238E27FC236}">
                <a16:creationId xmlns:a16="http://schemas.microsoft.com/office/drawing/2014/main" id="{153ABEE6-B682-2944-B8EB-E2A17F7A0C9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6837363" y="249316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98F95-B9DF-714E-9FCE-091380CD911B}"/>
              </a:ext>
            </a:extLst>
          </p:cNvPr>
          <p:cNvCxnSpPr>
            <a:cxnSpLocks/>
          </p:cNvCxnSpPr>
          <p:nvPr/>
        </p:nvCxnSpPr>
        <p:spPr>
          <a:xfrm>
            <a:off x="48768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3F846B-07E1-354C-9A2E-2E4395CE5E96}"/>
              </a:ext>
            </a:extLst>
          </p:cNvPr>
          <p:cNvSpPr txBox="1"/>
          <p:nvPr/>
        </p:nvSpPr>
        <p:spPr>
          <a:xfrm>
            <a:off x="4524562" y="228153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ED1118-60FB-3843-A42B-B569F59BA84E}"/>
              </a:ext>
            </a:extLst>
          </p:cNvPr>
          <p:cNvCxnSpPr>
            <a:cxnSpLocks/>
          </p:cNvCxnSpPr>
          <p:nvPr/>
        </p:nvCxnSpPr>
        <p:spPr>
          <a:xfrm>
            <a:off x="6096000" y="1752600"/>
            <a:ext cx="0" cy="43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F5538A-B90D-3D46-A9F0-ED88E1F35F32}"/>
              </a:ext>
            </a:extLst>
          </p:cNvPr>
          <p:cNvSpPr txBox="1"/>
          <p:nvPr/>
        </p:nvSpPr>
        <p:spPr>
          <a:xfrm>
            <a:off x="5867400" y="1371600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CEB923C-A9A0-2C42-81BF-7ED269F8E25C}"/>
              </a:ext>
            </a:extLst>
          </p:cNvPr>
          <p:cNvCxnSpPr>
            <a:endCxn id="10" idx="0"/>
          </p:cNvCxnSpPr>
          <p:nvPr/>
        </p:nvCxnSpPr>
        <p:spPr>
          <a:xfrm>
            <a:off x="5181600" y="2493168"/>
            <a:ext cx="1752795" cy="97632"/>
          </a:xfrm>
          <a:prstGeom prst="bentConnector4">
            <a:avLst>
              <a:gd name="adj1" fmla="val 1832"/>
              <a:gd name="adj2" fmla="val 59430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/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f(Y,M)  =   E(</a:t>
                </a:r>
                <a:r>
                  <a:rPr lang="en-US" sz="2400" dirty="0" err="1"/>
                  <a:t>m,z</a:t>
                </a:r>
                <a:r>
                  <a:rPr lang="en-US" sz="2400" dirty="0"/>
                  <a:t>)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400" dirty="0"/>
                  <a:t>  z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blipFill>
                <a:blip r:embed="rId3"/>
                <a:stretch>
                  <a:fillRect l="-3097" t="-5405" r="-221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337CE33-B313-5F40-B6A4-07BCA0DFEE43}"/>
              </a:ext>
            </a:extLst>
          </p:cNvPr>
          <p:cNvSpPr txBox="1"/>
          <p:nvPr/>
        </p:nvSpPr>
        <p:spPr>
          <a:xfrm>
            <a:off x="7927476" y="1756647"/>
            <a:ext cx="3807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other “PGV” compression functions</a:t>
            </a:r>
          </a:p>
          <a:p>
            <a:r>
              <a:rPr lang="en-US" dirty="0"/>
              <a:t>12 have security profile similar to DM</a:t>
            </a:r>
          </a:p>
          <a:p>
            <a:r>
              <a:rPr lang="en-US" dirty="0"/>
              <a:t>See [Shrimpton, </a:t>
            </a:r>
            <a:r>
              <a:rPr lang="en-US" dirty="0" err="1"/>
              <a:t>Rogaway</a:t>
            </a:r>
            <a:r>
              <a:rPr lang="en-US" dirty="0"/>
              <a:t> 2002]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1F89BB-7D62-234F-84A0-6E468CC96BCD}"/>
                  </a:ext>
                </a:extLst>
              </p14:cNvPr>
              <p14:cNvContentPartPr/>
              <p14:nvPr/>
            </p14:nvContentPartPr>
            <p14:xfrm>
              <a:off x="2619000" y="1890720"/>
              <a:ext cx="2183040" cy="86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1F89BB-7D62-234F-84A0-6E468CC96B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9640" y="1881360"/>
                <a:ext cx="2201760" cy="8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80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C5E8D-A9FC-BC47-B2B4-D5618708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CCA63-ABD1-EC4D-BE1C-420B5C81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52400"/>
            <a:ext cx="8623300" cy="603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B5BE6C-1D34-CC47-BE3E-E6D852E22689}"/>
              </a:ext>
            </a:extLst>
          </p:cNvPr>
          <p:cNvSpPr txBox="1"/>
          <p:nvPr/>
        </p:nvSpPr>
        <p:spPr>
          <a:xfrm>
            <a:off x="457200" y="6400800"/>
            <a:ext cx="329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</a:t>
            </a:r>
            <a:r>
              <a:rPr lang="en-US" dirty="0" err="1"/>
              <a:t>Rogaway</a:t>
            </a:r>
            <a:r>
              <a:rPr lang="en-US" dirty="0"/>
              <a:t>, Shrimpton 2002]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66B46E-D7CA-4E4D-9D33-6708075E3032}"/>
                  </a:ext>
                </a:extLst>
              </p14:cNvPr>
              <p14:cNvContentPartPr/>
              <p14:nvPr/>
            </p14:nvContentPartPr>
            <p14:xfrm>
              <a:off x="4377240" y="45720"/>
              <a:ext cx="3120480" cy="181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66B46E-D7CA-4E4D-9D33-6708075E30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7880" y="36360"/>
                <a:ext cx="3139200" cy="18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602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Davies-Meyers compression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C5C36-C283-244B-A69D-1E269499538D}"/>
              </a:ext>
            </a:extLst>
          </p:cNvPr>
          <p:cNvSpPr/>
          <p:nvPr/>
        </p:nvSpPr>
        <p:spPr>
          <a:xfrm>
            <a:off x="57150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77909F-A09D-BD40-9327-49F02F314BBF}"/>
              </a:ext>
            </a:extLst>
          </p:cNvPr>
          <p:cNvCxnSpPr>
            <a:cxnSpLocks/>
          </p:cNvCxnSpPr>
          <p:nvPr/>
        </p:nvCxnSpPr>
        <p:spPr>
          <a:xfrm>
            <a:off x="64770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30">
            <a:extLst>
              <a:ext uri="{FF2B5EF4-FFF2-40B4-BE49-F238E27FC236}">
                <a16:creationId xmlns:a16="http://schemas.microsoft.com/office/drawing/2014/main" id="{7C8497B7-2594-E848-83BC-7EFF59A3BC0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837557" y="2395537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31">
            <a:extLst>
              <a:ext uri="{FF2B5EF4-FFF2-40B4-BE49-F238E27FC236}">
                <a16:creationId xmlns:a16="http://schemas.microsoft.com/office/drawing/2014/main" id="{153ABEE6-B682-2944-B8EB-E2A17F7A0C9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6837363" y="249316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498F95-B9DF-714E-9FCE-091380CD911B}"/>
              </a:ext>
            </a:extLst>
          </p:cNvPr>
          <p:cNvCxnSpPr>
            <a:cxnSpLocks/>
          </p:cNvCxnSpPr>
          <p:nvPr/>
        </p:nvCxnSpPr>
        <p:spPr>
          <a:xfrm>
            <a:off x="4876800" y="249316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3F846B-07E1-354C-9A2E-2E4395CE5E96}"/>
              </a:ext>
            </a:extLst>
          </p:cNvPr>
          <p:cNvSpPr txBox="1"/>
          <p:nvPr/>
        </p:nvSpPr>
        <p:spPr>
          <a:xfrm>
            <a:off x="4524562" y="228153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ED1118-60FB-3843-A42B-B569F59BA84E}"/>
              </a:ext>
            </a:extLst>
          </p:cNvPr>
          <p:cNvCxnSpPr>
            <a:cxnSpLocks/>
          </p:cNvCxnSpPr>
          <p:nvPr/>
        </p:nvCxnSpPr>
        <p:spPr>
          <a:xfrm>
            <a:off x="6096000" y="1752600"/>
            <a:ext cx="0" cy="435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F5538A-B90D-3D46-A9F0-ED88E1F35F32}"/>
              </a:ext>
            </a:extLst>
          </p:cNvPr>
          <p:cNvSpPr txBox="1"/>
          <p:nvPr/>
        </p:nvSpPr>
        <p:spPr>
          <a:xfrm>
            <a:off x="5867400" y="1371600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4CEB923C-A9A0-2C42-81BF-7ED269F8E25C}"/>
              </a:ext>
            </a:extLst>
          </p:cNvPr>
          <p:cNvCxnSpPr>
            <a:endCxn id="10" idx="0"/>
          </p:cNvCxnSpPr>
          <p:nvPr/>
        </p:nvCxnSpPr>
        <p:spPr>
          <a:xfrm>
            <a:off x="5181600" y="2493168"/>
            <a:ext cx="1752795" cy="97632"/>
          </a:xfrm>
          <a:prstGeom prst="bentConnector4">
            <a:avLst>
              <a:gd name="adj1" fmla="val 1832"/>
              <a:gd name="adj2" fmla="val 594305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/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f(Y,M)  =   E(</a:t>
                </a:r>
                <a:r>
                  <a:rPr lang="en-US" sz="2400" dirty="0" err="1"/>
                  <a:t>m,z</a:t>
                </a:r>
                <a:r>
                  <a:rPr lang="en-US" sz="2400" dirty="0"/>
                  <a:t>)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400" dirty="0"/>
                  <a:t>  z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45D26-9E7B-4F49-84BA-4ECE4C401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40" y="1918923"/>
                <a:ext cx="2862258" cy="461665"/>
              </a:xfrm>
              <a:prstGeom prst="rect">
                <a:avLst/>
              </a:prstGeom>
              <a:blipFill>
                <a:blip r:embed="rId3"/>
                <a:stretch>
                  <a:fillRect l="-3097" t="-5405" r="-221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C4E7D1A9-90D4-3543-B320-8982C99D5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29" y="3619500"/>
            <a:ext cx="9309100" cy="24003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37CE33-B313-5F40-B6A4-07BCA0DFEE43}"/>
              </a:ext>
            </a:extLst>
          </p:cNvPr>
          <p:cNvSpPr txBox="1"/>
          <p:nvPr/>
        </p:nvSpPr>
        <p:spPr>
          <a:xfrm>
            <a:off x="7927476" y="1756647"/>
            <a:ext cx="38073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other “PGV” compression functions</a:t>
            </a:r>
          </a:p>
          <a:p>
            <a:r>
              <a:rPr lang="en-US" dirty="0"/>
              <a:t>12 have security profile similar to DM</a:t>
            </a:r>
          </a:p>
          <a:p>
            <a:r>
              <a:rPr lang="en-US" dirty="0"/>
              <a:t>See [Shrimpton, </a:t>
            </a:r>
            <a:r>
              <a:rPr lang="en-US" dirty="0" err="1"/>
              <a:t>Rogaway</a:t>
            </a:r>
            <a:r>
              <a:rPr lang="en-US" dirty="0"/>
              <a:t> 2002]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52E2F9-8322-2943-B2C0-E8428068E3E4}"/>
                  </a:ext>
                </a:extLst>
              </p14:cNvPr>
              <p14:cNvContentPartPr/>
              <p14:nvPr/>
            </p14:nvContentPartPr>
            <p14:xfrm>
              <a:off x="4573800" y="1645560"/>
              <a:ext cx="2816640" cy="204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52E2F9-8322-2943-B2C0-E8428068E3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4440" y="1636200"/>
                <a:ext cx="2835360" cy="20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98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CEB83-01F0-BB47-9339-99CDEFE6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26A36-D3E1-5643-87DC-82C6E3E3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733" y="1828800"/>
            <a:ext cx="3784600" cy="369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B569B-2BD7-AF41-8DC5-1EFAB5FB1196}"/>
                  </a:ext>
                </a:extLst>
              </p:cNvPr>
              <p:cNvSpPr txBox="1"/>
              <p:nvPr/>
            </p:nvSpPr>
            <p:spPr>
              <a:xfrm>
                <a:off x="381000" y="306737"/>
                <a:ext cx="1081667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q’ = q+2 be number of total queries to E made.</a:t>
                </a:r>
              </a:p>
              <a:p>
                <a:r>
                  <a:rPr lang="en-US" sz="2400" dirty="0"/>
                  <a:t>Assume A makes all these queries before finishing &amp; doesn’t make “pointless” queries</a:t>
                </a:r>
              </a:p>
              <a:p>
                <a:r>
                  <a:rPr lang="en-US" sz="2400" dirty="0"/>
                  <a:t>Let </a:t>
                </a:r>
                <a:r>
                  <a:rPr lang="en-US" sz="2400" dirty="0" err="1"/>
                  <a:t>C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be event that collision found on </a:t>
                </a:r>
                <a:r>
                  <a:rPr lang="en-US" sz="2400" dirty="0" err="1"/>
                  <a:t>j</a:t>
                </a:r>
                <a:r>
                  <a:rPr lang="en-US" sz="2400" baseline="30000" dirty="0" err="1"/>
                  <a:t>th</a:t>
                </a:r>
                <a:r>
                  <a:rPr lang="en-US" sz="2400" baseline="30000" dirty="0"/>
                  <a:t>  </a:t>
                </a:r>
                <a:r>
                  <a:rPr lang="en-US" sz="2400" dirty="0"/>
                  <a:t>query. Then exists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  <a:p>
                <a:r>
                  <a:rPr lang="en-US" sz="2400" dirty="0"/>
                  <a:t>		X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Y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 =  </a:t>
                </a:r>
                <a:r>
                  <a:rPr lang="en-US" sz="2400" dirty="0" err="1"/>
                  <a:t>X</a:t>
                </a:r>
                <a:r>
                  <a:rPr lang="en-US" sz="2400" baseline="-25000" dirty="0" err="1"/>
                  <a:t>j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Y</a:t>
                </a:r>
                <a:r>
                  <a:rPr lang="en-US" sz="2400" baseline="-25000" dirty="0"/>
                  <a:t>j</a:t>
                </a:r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FB569B-2BD7-AF41-8DC5-1EFAB5FB1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06737"/>
                <a:ext cx="10816679" cy="1569660"/>
              </a:xfrm>
              <a:prstGeom prst="rect">
                <a:avLst/>
              </a:prstGeom>
              <a:blipFill>
                <a:blip r:embed="rId3"/>
                <a:stretch>
                  <a:fillRect l="-821" t="-3226" r="-469" b="-7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B1BB91-2FB5-3C42-833D-4570C923FFE4}"/>
                  </a:ext>
                </a:extLst>
              </p:cNvPr>
              <p:cNvSpPr txBox="1"/>
              <p:nvPr/>
            </p:nvSpPr>
            <p:spPr>
              <a:xfrm>
                <a:off x="6705600" y="5707916"/>
                <a:ext cx="330148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q’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/>
                  <a:t> 2</a:t>
                </a:r>
                <a:r>
                  <a:rPr lang="en-US" sz="2400" baseline="30000" dirty="0"/>
                  <a:t>n-1 </a:t>
                </a:r>
                <a:endParaRPr lang="en-US" sz="2400" dirty="0"/>
              </a:p>
              <a:p>
                <a:r>
                  <a:rPr lang="en-US" sz="2400" dirty="0" err="1"/>
                  <a:t>o.w</a:t>
                </a:r>
                <a:r>
                  <a:rPr lang="en-US" sz="2400" dirty="0"/>
                  <a:t>. bound trivially holds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B1BB91-2FB5-3C42-833D-4570C923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5707916"/>
                <a:ext cx="3301481" cy="830997"/>
              </a:xfrm>
              <a:prstGeom prst="rect">
                <a:avLst/>
              </a:prstGeom>
              <a:blipFill>
                <a:blip r:embed="rId4"/>
                <a:stretch>
                  <a:fillRect l="-3077" t="-2985" r="-153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804BD8-A6CF-9640-83FD-5E720491D3E8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5867400"/>
            <a:ext cx="1447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488B0C-9B04-7D4D-AC80-35441105CEE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537200" y="6123415"/>
            <a:ext cx="1168400" cy="232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4D87621-AACB-9A4D-9E92-1B08145B7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57400"/>
            <a:ext cx="4588933" cy="4632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14FD4D-A5D9-4648-BD63-A84859D5AB6C}"/>
                  </a:ext>
                </a:extLst>
              </p14:cNvPr>
              <p14:cNvContentPartPr/>
              <p14:nvPr/>
            </p14:nvContentPartPr>
            <p14:xfrm>
              <a:off x="1891440" y="1446480"/>
              <a:ext cx="9381960" cy="275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14FD4D-A5D9-4648-BD63-A84859D5AB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2080" y="1437120"/>
                <a:ext cx="9400680" cy="27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73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compression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Can build compression functions from suitable block ciphers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f(</a:t>
                </a:r>
                <a:r>
                  <a:rPr lang="en-US" dirty="0" err="1"/>
                  <a:t>z,m</a:t>
                </a:r>
                <a:r>
                  <a:rPr lang="en-US" dirty="0"/>
                  <a:t>)  =   E(</a:t>
                </a:r>
                <a:r>
                  <a:rPr lang="en-US" dirty="0" err="1"/>
                  <a:t>m,z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dirty="0"/>
                  <a:t>  z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Called Davies-Meyer construction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Can use AES, but security too low. Why?</a:t>
                </a:r>
              </a:p>
              <a:p>
                <a:endParaRPr lang="en-US" dirty="0"/>
              </a:p>
              <a:p>
                <a:r>
                  <a:rPr lang="en-US" dirty="0"/>
                  <a:t>SHA-1 uses custom E with k = d = 512 and n = 160</a:t>
                </a:r>
              </a:p>
              <a:p>
                <a:pPr lvl="1"/>
                <a:r>
                  <a:rPr lang="en-US" dirty="0"/>
                  <a:t>Message block length of SHA-1 is 512 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515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SHA-1 compression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1" y="1905000"/>
            <a:ext cx="4057055" cy="4221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1966080"/>
            <a:ext cx="44017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 512-bit message into </a:t>
            </a:r>
          </a:p>
          <a:p>
            <a:r>
              <a:rPr lang="en-US" dirty="0"/>
              <a:t>	W</a:t>
            </a:r>
            <a:r>
              <a:rPr lang="en-US" baseline="-25000" dirty="0"/>
              <a:t>1</a:t>
            </a:r>
            <a:r>
              <a:rPr lang="en-US" dirty="0"/>
              <a:t>,…,W</a:t>
            </a:r>
            <a:r>
              <a:rPr lang="en-US" baseline="-25000" dirty="0"/>
              <a:t>80</a:t>
            </a:r>
            <a:r>
              <a:rPr lang="en-US" dirty="0"/>
              <a:t>  strings of length 32 bit values</a:t>
            </a:r>
          </a:p>
          <a:p>
            <a:r>
              <a:rPr lang="en-US" dirty="0"/>
              <a:t>	(Think of this as “key schedule”)</a:t>
            </a:r>
          </a:p>
          <a:p>
            <a:endParaRPr lang="en-US" dirty="0"/>
          </a:p>
          <a:p>
            <a:r>
              <a:rPr lang="en-US" dirty="0"/>
              <a:t>Chaining variable is 160 bits, 5 32-bit values</a:t>
            </a:r>
          </a:p>
          <a:p>
            <a:r>
              <a:rPr lang="en-US" dirty="0"/>
              <a:t>	A , B , C , D , E </a:t>
            </a:r>
          </a:p>
          <a:p>
            <a:endParaRPr lang="en-US" dirty="0"/>
          </a:p>
          <a:p>
            <a:r>
              <a:rPr lang="en-US" dirty="0"/>
              <a:t>F(B,C,D) function that changes over rounds:</a:t>
            </a:r>
          </a:p>
          <a:p>
            <a:r>
              <a:rPr lang="en-US" dirty="0"/>
              <a:t>0-19:    (B </a:t>
            </a:r>
            <a:r>
              <a:rPr lang="en-US" b="1" dirty="0"/>
              <a:t>and</a:t>
            </a:r>
            <a:r>
              <a:rPr lang="en-US" dirty="0"/>
              <a:t> C) </a:t>
            </a:r>
            <a:r>
              <a:rPr lang="en-US" b="1" dirty="0"/>
              <a:t>or</a:t>
            </a:r>
            <a:r>
              <a:rPr lang="en-US" dirty="0"/>
              <a:t> ((</a:t>
            </a:r>
            <a:r>
              <a:rPr lang="en-US" b="1" dirty="0"/>
              <a:t>not</a:t>
            </a:r>
            <a:r>
              <a:rPr lang="en-US" dirty="0"/>
              <a:t> B) </a:t>
            </a:r>
            <a:r>
              <a:rPr lang="en-US" b="1" dirty="0"/>
              <a:t>and</a:t>
            </a:r>
            <a:r>
              <a:rPr lang="en-US" dirty="0"/>
              <a:t> D)</a:t>
            </a:r>
          </a:p>
          <a:p>
            <a:r>
              <a:rPr lang="en-US" dirty="0"/>
              <a:t>20-39:  B </a:t>
            </a:r>
            <a:r>
              <a:rPr lang="en-US" b="1" dirty="0" err="1"/>
              <a:t>xor</a:t>
            </a:r>
            <a:r>
              <a:rPr lang="en-US" dirty="0"/>
              <a:t> C </a:t>
            </a:r>
            <a:r>
              <a:rPr lang="en-US" b="1" dirty="0" err="1"/>
              <a:t>xor</a:t>
            </a:r>
            <a:r>
              <a:rPr lang="en-US" dirty="0"/>
              <a:t> D</a:t>
            </a:r>
          </a:p>
          <a:p>
            <a:r>
              <a:rPr lang="en-US" dirty="0"/>
              <a:t>40-59:  (B </a:t>
            </a:r>
            <a:r>
              <a:rPr lang="en-US" b="1" dirty="0"/>
              <a:t>and</a:t>
            </a:r>
            <a:r>
              <a:rPr lang="en-US" dirty="0"/>
              <a:t> C) </a:t>
            </a:r>
            <a:r>
              <a:rPr lang="en-US" b="1" dirty="0"/>
              <a:t>or</a:t>
            </a:r>
            <a:r>
              <a:rPr lang="en-US" dirty="0"/>
              <a:t> (B </a:t>
            </a:r>
            <a:r>
              <a:rPr lang="en-US" b="1" dirty="0"/>
              <a:t>and</a:t>
            </a:r>
            <a:r>
              <a:rPr lang="en-US" dirty="0"/>
              <a:t> C) </a:t>
            </a:r>
            <a:r>
              <a:rPr lang="en-US" b="1" dirty="0"/>
              <a:t>or</a:t>
            </a:r>
            <a:r>
              <a:rPr lang="en-US" dirty="0"/>
              <a:t> (C </a:t>
            </a:r>
            <a:r>
              <a:rPr lang="en-US" b="1" dirty="0"/>
              <a:t>and</a:t>
            </a:r>
            <a:r>
              <a:rPr lang="en-US" dirty="0"/>
              <a:t> D)</a:t>
            </a:r>
          </a:p>
          <a:p>
            <a:r>
              <a:rPr lang="en-US" dirty="0"/>
              <a:t>60-79:  B </a:t>
            </a:r>
            <a:r>
              <a:rPr lang="en-US" b="1" dirty="0" err="1"/>
              <a:t>xor</a:t>
            </a:r>
            <a:r>
              <a:rPr lang="en-US" dirty="0"/>
              <a:t> C </a:t>
            </a:r>
            <a:r>
              <a:rPr lang="en-US" b="1" dirty="0" err="1"/>
              <a:t>xor</a:t>
            </a:r>
            <a:r>
              <a:rPr lang="en-US" dirty="0"/>
              <a:t> D</a:t>
            </a:r>
          </a:p>
          <a:p>
            <a:endParaRPr lang="en-US" dirty="0"/>
          </a:p>
          <a:p>
            <a:r>
              <a:rPr lang="en-US" dirty="0"/>
              <a:t>Constants K</a:t>
            </a:r>
            <a:r>
              <a:rPr lang="en-US" baseline="-25000" dirty="0"/>
              <a:t>1</a:t>
            </a:r>
            <a:r>
              <a:rPr lang="en-US" dirty="0"/>
              <a:t> , … , K</a:t>
            </a:r>
            <a:r>
              <a:rPr lang="en-US" baseline="-25000" dirty="0"/>
              <a:t>80</a:t>
            </a:r>
            <a:r>
              <a:rPr lang="en-US" dirty="0"/>
              <a:t> differ across rounds</a:t>
            </a:r>
          </a:p>
        </p:txBody>
      </p:sp>
    </p:spTree>
    <p:extLst>
      <p:ext uri="{BB962C8B-B14F-4D97-AF65-F5344CB8AC3E}">
        <p14:creationId xmlns:p14="http://schemas.microsoft.com/office/powerpoint/2010/main" val="1924307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Cryptanalysis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2004: Full break of MD5 announced by </a:t>
            </a:r>
            <a:r>
              <a:rPr lang="en-US" dirty="0" err="1"/>
              <a:t>Xiaoyun</a:t>
            </a:r>
            <a:r>
              <a:rPr lang="en-US" dirty="0"/>
              <a:t> Wang and co-authors</a:t>
            </a:r>
          </a:p>
          <a:p>
            <a:pPr lvl="1"/>
            <a:r>
              <a:rPr lang="en-US" dirty="0"/>
              <a:t>MD5 is easy to break now. You can download programs to do it on your laptop</a:t>
            </a:r>
          </a:p>
          <a:p>
            <a:r>
              <a:rPr lang="en-US" dirty="0"/>
              <a:t>2005: Announced faster than 2</a:t>
            </a:r>
            <a:r>
              <a:rPr lang="en-US" baseline="30000" dirty="0"/>
              <a:t>80</a:t>
            </a:r>
            <a:r>
              <a:rPr lang="en-US" dirty="0"/>
              <a:t> attack against SHA-1 by Wang et al. </a:t>
            </a:r>
          </a:p>
          <a:p>
            <a:pPr lvl="1"/>
            <a:r>
              <a:rPr lang="en-US" dirty="0"/>
              <a:t>Not practical to run (2</a:t>
            </a:r>
            <a:r>
              <a:rPr lang="en-US" baseline="30000" dirty="0"/>
              <a:t>69</a:t>
            </a:r>
            <a:r>
              <a:rPr lang="en-US" dirty="0"/>
              <a:t> estimated cost)</a:t>
            </a:r>
          </a:p>
          <a:p>
            <a:r>
              <a:rPr lang="en-US" dirty="0"/>
              <a:t>2017: CWI and Google announce first demonstrated collision</a:t>
            </a:r>
          </a:p>
        </p:txBody>
      </p:sp>
    </p:spTree>
    <p:extLst>
      <p:ext uri="{BB962C8B-B14F-4D97-AF65-F5344CB8AC3E}">
        <p14:creationId xmlns:p14="http://schemas.microsoft.com/office/powerpoint/2010/main" val="25853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SHAttered</a:t>
            </a:r>
            <a:r>
              <a:rPr lang="en-US" b="1" dirty="0"/>
              <a:t> attack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2352" y="1524001"/>
            <a:ext cx="852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Chosen prefix P. Find two pairs of message blocks </a:t>
            </a:r>
          </a:p>
          <a:p>
            <a:r>
              <a:rPr lang="en-US" sz="2400" dirty="0"/>
              <a:t>M</a:t>
            </a:r>
            <a:r>
              <a:rPr lang="en-US" sz="2400" baseline="-25000" dirty="0"/>
              <a:t>1</a:t>
            </a:r>
            <a:r>
              <a:rPr lang="en-US" sz="2400" dirty="0"/>
              <a:t> , M</a:t>
            </a:r>
            <a:r>
              <a:rPr lang="en-US" sz="2400" baseline="-25000" dirty="0"/>
              <a:t>2</a:t>
            </a:r>
            <a:r>
              <a:rPr lang="en-US" sz="2400" dirty="0"/>
              <a:t>  and  M</a:t>
            </a:r>
            <a:r>
              <a:rPr lang="en-US" sz="2400" baseline="-25000" dirty="0"/>
              <a:t>1</a:t>
            </a:r>
            <a:r>
              <a:rPr lang="en-US" sz="2400" dirty="0"/>
              <a:t>’ ,  M</a:t>
            </a:r>
            <a:r>
              <a:rPr lang="en-US" sz="2400" baseline="-25000" dirty="0"/>
              <a:t>2</a:t>
            </a:r>
            <a:r>
              <a:rPr lang="en-US" sz="2400" dirty="0"/>
              <a:t>’  such that for any suffix 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2895601"/>
            <a:ext cx="717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SHA-1(P || M</a:t>
            </a:r>
            <a:r>
              <a:rPr lang="en-US" sz="2400" baseline="-25000" dirty="0"/>
              <a:t>1</a:t>
            </a:r>
            <a:r>
              <a:rPr lang="en-US" sz="2400" dirty="0"/>
              <a:t> || M</a:t>
            </a:r>
            <a:r>
              <a:rPr lang="en-US" sz="2400" baseline="-25000" dirty="0"/>
              <a:t>2</a:t>
            </a:r>
            <a:r>
              <a:rPr lang="en-US" sz="2400" dirty="0"/>
              <a:t> || S) = SHA-1(P || M</a:t>
            </a:r>
            <a:r>
              <a:rPr lang="en-US" sz="2400" baseline="-25000" dirty="0"/>
              <a:t>1</a:t>
            </a:r>
            <a:r>
              <a:rPr lang="en-US" sz="2400" dirty="0"/>
              <a:t>’ || M</a:t>
            </a:r>
            <a:r>
              <a:rPr lang="en-US" sz="2400" baseline="-25000" dirty="0"/>
              <a:t>2</a:t>
            </a:r>
            <a:r>
              <a:rPr lang="en-US" sz="2400" dirty="0"/>
              <a:t>’ || S)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1" y="4114800"/>
            <a:ext cx="8523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Referred to as a </a:t>
            </a:r>
            <a:r>
              <a:rPr lang="en-US" sz="2400" b="1" i="1" dirty="0"/>
              <a:t>identical-prefix collision attack</a:t>
            </a:r>
          </a:p>
          <a:p>
            <a:endParaRPr lang="en-US" sz="2400" i="1" dirty="0"/>
          </a:p>
          <a:p>
            <a:r>
              <a:rPr lang="en-US" sz="2400" dirty="0"/>
              <a:t>How?  Pick P, find M</a:t>
            </a:r>
            <a:r>
              <a:rPr lang="en-US" sz="2400" baseline="-25000" dirty="0"/>
              <a:t>1  </a:t>
            </a:r>
            <a:r>
              <a:rPr lang="en-US" sz="2400" dirty="0"/>
              <a:t>and M</a:t>
            </a:r>
            <a:r>
              <a:rPr lang="en-US" sz="2400" baseline="-25000" dirty="0"/>
              <a:t>1</a:t>
            </a:r>
            <a:r>
              <a:rPr lang="en-US" sz="2400" dirty="0"/>
              <a:t>’  that form near-collision on chaining variable. Then complete collision by finding M</a:t>
            </a:r>
            <a:r>
              <a:rPr lang="en-US" sz="2400" baseline="-25000" dirty="0"/>
              <a:t>2  </a:t>
            </a:r>
            <a:r>
              <a:rPr lang="en-US" sz="2400" dirty="0"/>
              <a:t>and M</a:t>
            </a:r>
            <a:r>
              <a:rPr lang="en-US" sz="2400" baseline="-25000" dirty="0"/>
              <a:t>2</a:t>
            </a:r>
            <a:r>
              <a:rPr lang="en-US" sz="2400" dirty="0"/>
              <a:t>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1" y="6050341"/>
            <a:ext cx="852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They show how to extend to build colliding PDF files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D6A8AE-E338-4842-B15B-B931E49341FD}"/>
                  </a:ext>
                </a:extLst>
              </p14:cNvPr>
              <p14:cNvContentPartPr/>
              <p14:nvPr/>
            </p14:nvContentPartPr>
            <p14:xfrm>
              <a:off x="5418720" y="2877840"/>
              <a:ext cx="4245480" cy="628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D6A8AE-E338-4842-B15B-B931E49341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9360" y="2868480"/>
                <a:ext cx="4264200" cy="64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896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SHAttered</a:t>
            </a:r>
            <a:r>
              <a:rPr lang="en-US" b="1" dirty="0"/>
              <a:t> attack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2044"/>
          <a:stretch/>
        </p:blipFill>
        <p:spPr>
          <a:xfrm>
            <a:off x="1524000" y="1711830"/>
            <a:ext cx="9144000" cy="33935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1" y="5486400"/>
            <a:ext cx="5974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Required 2</a:t>
            </a:r>
            <a:r>
              <a:rPr lang="en-US" sz="2000" baseline="30000" dirty="0"/>
              <a:t>63.1</a:t>
            </a:r>
            <a:r>
              <a:rPr lang="en-US" sz="2000" dirty="0"/>
              <a:t> SHA-1 compression function applications</a:t>
            </a:r>
            <a:r>
              <a:rPr lang="en-US" sz="2000" baseline="30000" dirty="0"/>
              <a:t> </a:t>
            </a:r>
          </a:p>
          <a:p>
            <a:r>
              <a:rPr lang="en-US" sz="2000" dirty="0"/>
              <a:t>100,000x faster than birthday attack (2</a:t>
            </a:r>
            <a:r>
              <a:rPr lang="en-US" sz="2000" baseline="30000" dirty="0"/>
              <a:t>80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540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B8CD-4DFE-D84E-B0A3-01E51FE2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security goals for hash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62931-FB23-174A-8A7E-DF1A48D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7836-17A4-194B-92BF-5EBF762B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Preimage resistance / one-</a:t>
            </a:r>
            <a:r>
              <a:rPr lang="en-US" dirty="0" err="1"/>
              <a:t>wayness</a:t>
            </a:r>
            <a:endParaRPr lang="en-US" dirty="0"/>
          </a:p>
          <a:p>
            <a:r>
              <a:rPr lang="en-US" dirty="0"/>
              <a:t>Second preimage resistance</a:t>
            </a:r>
          </a:p>
          <a:p>
            <a:r>
              <a:rPr lang="en-US" dirty="0"/>
              <a:t>PRF when keyed appropriately</a:t>
            </a:r>
          </a:p>
          <a:p>
            <a:r>
              <a:rPr lang="en-US" dirty="0"/>
              <a:t>Random oracle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85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Fallout of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1295400"/>
            <a:ext cx="102108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SVN repositories can be broken (</a:t>
            </a:r>
            <a:r>
              <a:rPr lang="en-US" sz="2800" dirty="0" err="1"/>
              <a:t>DoS</a:t>
            </a:r>
            <a:r>
              <a:rPr lang="en-US" sz="2800" dirty="0"/>
              <a:t> attack)</a:t>
            </a:r>
          </a:p>
          <a:p>
            <a:r>
              <a:rPr lang="en-US" sz="2800" dirty="0"/>
              <a:t>	- Checking in the two </a:t>
            </a:r>
            <a:r>
              <a:rPr lang="en-US" sz="2800" dirty="0" err="1"/>
              <a:t>SHAttered</a:t>
            </a:r>
            <a:r>
              <a:rPr lang="en-US" sz="2800" dirty="0"/>
              <a:t> PDFs corrupts repo</a:t>
            </a:r>
          </a:p>
          <a:p>
            <a:endParaRPr lang="en-US" sz="2800" dirty="0"/>
          </a:p>
          <a:p>
            <a:r>
              <a:rPr lang="en-US" sz="2800" dirty="0"/>
              <a:t>Linus Torvalds misunderstands security…</a:t>
            </a:r>
          </a:p>
          <a:p>
            <a:r>
              <a:rPr lang="en-US" sz="2800" dirty="0"/>
              <a:t>(to paraphrase) GIT’s ok because we can trust everyone </a:t>
            </a:r>
          </a:p>
          <a:p>
            <a:r>
              <a:rPr lang="en-US" sz="2000" dirty="0"/>
              <a:t>	https://</a:t>
            </a:r>
            <a:r>
              <a:rPr lang="en-US" sz="2000" dirty="0" err="1"/>
              <a:t>plus.google.com</a:t>
            </a:r>
            <a:r>
              <a:rPr lang="en-US" sz="2000" dirty="0"/>
              <a:t>/+</a:t>
            </a:r>
            <a:r>
              <a:rPr lang="en-US" sz="2000" dirty="0" err="1"/>
              <a:t>LinusTorvalds</a:t>
            </a:r>
            <a:r>
              <a:rPr lang="en-US" sz="2000" dirty="0"/>
              <a:t>/posts/7tp2gYWQugL</a:t>
            </a:r>
          </a:p>
          <a:p>
            <a:endParaRPr lang="en-US" sz="2800" dirty="0"/>
          </a:p>
          <a:p>
            <a:r>
              <a:rPr lang="en-US" sz="2800" dirty="0"/>
              <a:t>Marc Stevens &amp; Dan </a:t>
            </a:r>
            <a:r>
              <a:rPr lang="en-US" sz="2800" dirty="0" err="1"/>
              <a:t>Shumow</a:t>
            </a:r>
            <a:r>
              <a:rPr lang="en-US" sz="2800" dirty="0"/>
              <a:t> (Microsoft) developed </a:t>
            </a:r>
            <a:r>
              <a:rPr lang="en-US" sz="2800" i="1" dirty="0"/>
              <a:t>counter-cryptanalysis tool</a:t>
            </a:r>
          </a:p>
          <a:p>
            <a:r>
              <a:rPr lang="en-US" sz="2400" dirty="0"/>
              <a:t>	Way to detect if a particular file is one half of colliding pair</a:t>
            </a:r>
          </a:p>
          <a:p>
            <a:r>
              <a:rPr lang="en-US" sz="2400" dirty="0"/>
              <a:t>	Deployed at several large companies</a:t>
            </a:r>
          </a:p>
          <a:p>
            <a:endParaRPr lang="en-US" sz="2400" dirty="0"/>
          </a:p>
          <a:p>
            <a:r>
              <a:rPr lang="en-US" sz="2800" dirty="0"/>
              <a:t>Ongoing migration away from SHA-1 to SHA-256 / SHA-3</a:t>
            </a:r>
          </a:p>
        </p:txBody>
      </p:sp>
    </p:spTree>
    <p:extLst>
      <p:ext uri="{BB962C8B-B14F-4D97-AF65-F5344CB8AC3E}">
        <p14:creationId xmlns:p14="http://schemas.microsoft.com/office/powerpoint/2010/main" val="2049532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9B8CD-4DFE-D84E-B0A3-01E51FE2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SHA-3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3C8FE-3E26-1B46-B9FF-51602597B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SHA-1 attacks prompted NIST competition for new hash function 2007-2012</a:t>
            </a:r>
          </a:p>
          <a:p>
            <a:r>
              <a:rPr lang="en-US" dirty="0"/>
              <a:t>51 submissions; 14 proceeded to round 2; 5 finalists</a:t>
            </a:r>
          </a:p>
          <a:p>
            <a:r>
              <a:rPr lang="en-US" dirty="0"/>
              <a:t>KECCAK selected as winner</a:t>
            </a:r>
          </a:p>
          <a:p>
            <a:pPr lvl="1"/>
            <a:r>
              <a:rPr lang="en-US" dirty="0" err="1"/>
              <a:t>Bertoni</a:t>
            </a:r>
            <a:r>
              <a:rPr lang="en-US" dirty="0"/>
              <a:t>, Daemon, </a:t>
            </a:r>
            <a:r>
              <a:rPr lang="en-US" dirty="0" err="1"/>
              <a:t>Peeters</a:t>
            </a:r>
            <a:r>
              <a:rPr lang="en-US" dirty="0"/>
              <a:t>, Van </a:t>
            </a:r>
            <a:r>
              <a:rPr lang="en-US" dirty="0" err="1"/>
              <a:t>Assche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62931-FB23-174A-8A7E-DF1A48D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84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4D97-C305-7B40-AE21-5456E64F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Sponge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CA5B9-C211-F04E-9B17-75C10062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52</a:t>
            </a:fld>
            <a:endParaRPr lang="en-US"/>
          </a:p>
        </p:txBody>
      </p:sp>
      <p:pic>
        <p:nvPicPr>
          <p:cNvPr id="1026" name="Picture 2" descr="Illustration of the sponge construction">
            <a:extLst>
              <a:ext uri="{FF2B5EF4-FFF2-40B4-BE49-F238E27FC236}">
                <a16:creationId xmlns:a16="http://schemas.microsoft.com/office/drawing/2014/main" id="{78965AE9-B3D2-C648-8D51-8E01C69F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1728"/>
            <a:ext cx="11277600" cy="503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BD3195-1FF2-7440-8018-F85C9E17DAF0}"/>
                  </a:ext>
                </a:extLst>
              </p14:cNvPr>
              <p14:cNvContentPartPr/>
              <p14:nvPr/>
            </p14:nvContentPartPr>
            <p14:xfrm>
              <a:off x="6747120" y="3100680"/>
              <a:ext cx="1883160" cy="318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BD3195-1FF2-7440-8018-F85C9E17DA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7760" y="3091320"/>
                <a:ext cx="1901880" cy="32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922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Towards using hash functions as PRFs</a:t>
            </a:r>
          </a:p>
        </p:txBody>
      </p:sp>
      <p:sp>
        <p:nvSpPr>
          <p:cNvPr id="4" name="Trapezoid 3"/>
          <p:cNvSpPr/>
          <p:nvPr/>
        </p:nvSpPr>
        <p:spPr>
          <a:xfrm rot="5400000">
            <a:off x="5538325" y="2706624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10800000">
            <a:off x="5271625" y="3049524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39742" y="2866448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1651" y="2738736"/>
            <a:ext cx="123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 ||   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497642" y="3049525"/>
            <a:ext cx="741359" cy="15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BA1216-11F5-B042-A668-1DD67CB04998}"/>
              </a:ext>
            </a:extLst>
          </p:cNvPr>
          <p:cNvSpPr txBox="1"/>
          <p:nvPr/>
        </p:nvSpPr>
        <p:spPr>
          <a:xfrm>
            <a:off x="1019278" y="1600200"/>
            <a:ext cx="10352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Hash functions don’t have keys. So we must key them somehow to treat as PRFs.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76C84-32B3-4640-997F-B0A516BEA774}"/>
              </a:ext>
            </a:extLst>
          </p:cNvPr>
          <p:cNvSpPr txBox="1"/>
          <p:nvPr/>
        </p:nvSpPr>
        <p:spPr>
          <a:xfrm>
            <a:off x="1019277" y="4038600"/>
            <a:ext cx="583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vulnerable to </a:t>
            </a:r>
            <a:r>
              <a:rPr lang="en-US" sz="2400" b="1" i="1" dirty="0"/>
              <a:t>length extension attacks</a:t>
            </a:r>
          </a:p>
        </p:txBody>
      </p:sp>
    </p:spTree>
    <p:extLst>
      <p:ext uri="{BB962C8B-B14F-4D97-AF65-F5344CB8AC3E}">
        <p14:creationId xmlns:p14="http://schemas.microsoft.com/office/powerpoint/2010/main" val="3615115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Building PRFs with hash functions: HMAC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0592" y="1531204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a hash function H to build a MAC. K is a secret key</a:t>
            </a:r>
          </a:p>
        </p:txBody>
      </p:sp>
      <p:sp>
        <p:nvSpPr>
          <p:cNvPr id="70" name="Trapezoid 69"/>
          <p:cNvSpPr/>
          <p:nvPr/>
        </p:nvSpPr>
        <p:spPr>
          <a:xfrm rot="5400000">
            <a:off x="4984284" y="2781300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rot="10800000">
            <a:off x="4717584" y="31242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0800000">
            <a:off x="5949584" y="31242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85701" y="294112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5938" y="2813412"/>
            <a:ext cx="1919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    </a:t>
            </a:r>
            <a:r>
              <a:rPr lang="en-US" sz="2400" dirty="0" err="1"/>
              <a:t>ipad</a:t>
            </a:r>
            <a:r>
              <a:rPr lang="en-US" sz="2400" dirty="0"/>
              <a:t> || M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904338" y="373311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37139" y="3799898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     </a:t>
            </a:r>
            <a:r>
              <a:rPr lang="en-US" sz="2400" dirty="0" err="1"/>
              <a:t>opad</a:t>
            </a:r>
            <a:r>
              <a:rPr lang="en-US" sz="2400" dirty="0"/>
              <a:t>  || h  </a:t>
            </a:r>
          </a:p>
        </p:txBody>
      </p:sp>
      <p:grpSp>
        <p:nvGrpSpPr>
          <p:cNvPr id="17" name="Group 43"/>
          <p:cNvGrpSpPr>
            <a:grpSpLocks/>
          </p:cNvGrpSpPr>
          <p:nvPr/>
        </p:nvGrpSpPr>
        <p:grpSpPr bwMode="auto">
          <a:xfrm flipV="1">
            <a:off x="2964984" y="2986088"/>
            <a:ext cx="193675" cy="214313"/>
            <a:chOff x="3113" y="1689"/>
            <a:chExt cx="122" cy="135"/>
          </a:xfrm>
        </p:grpSpPr>
        <p:sp>
          <p:nvSpPr>
            <p:cNvPr id="18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43"/>
          <p:cNvGrpSpPr>
            <a:grpSpLocks/>
          </p:cNvGrpSpPr>
          <p:nvPr/>
        </p:nvGrpSpPr>
        <p:grpSpPr bwMode="auto">
          <a:xfrm flipV="1">
            <a:off x="4976864" y="3956763"/>
            <a:ext cx="193675" cy="214313"/>
            <a:chOff x="3113" y="1689"/>
            <a:chExt cx="122" cy="135"/>
          </a:xfrm>
        </p:grpSpPr>
        <p:sp>
          <p:nvSpPr>
            <p:cNvPr id="22" name="Line 44"/>
            <p:cNvSpPr>
              <a:spLocks noChangeShapeType="1"/>
            </p:cNvSpPr>
            <p:nvPr/>
          </p:nvSpPr>
          <p:spPr bwMode="auto">
            <a:xfrm flipV="1">
              <a:off x="3174" y="1689"/>
              <a:ext cx="0" cy="13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45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Trapezoid 26"/>
          <p:cNvSpPr/>
          <p:nvPr/>
        </p:nvSpPr>
        <p:spPr>
          <a:xfrm rot="5400000">
            <a:off x="7177038" y="3687121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6910338" y="4030021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>
            <a:off x="8142338" y="4030021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78455" y="3846945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482984" y="3124201"/>
            <a:ext cx="0" cy="7518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80338" y="2580697"/>
            <a:ext cx="267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ipad</a:t>
            </a:r>
            <a:r>
              <a:rPr lang="en-US" dirty="0"/>
              <a:t> != </a:t>
            </a:r>
            <a:r>
              <a:rPr lang="en-US" dirty="0" err="1"/>
              <a:t>opad</a:t>
            </a:r>
            <a:r>
              <a:rPr lang="en-US" dirty="0"/>
              <a:t> are constants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81201" y="5177136"/>
            <a:ext cx="867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slight simplification, assuming |K| less than block length of H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81200" y="5786736"/>
            <a:ext cx="461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HMAC-SHA-1, HMAC-SHA-256, etc. </a:t>
            </a:r>
          </a:p>
        </p:txBody>
      </p:sp>
    </p:spTree>
    <p:extLst>
      <p:ext uri="{BB962C8B-B14F-4D97-AF65-F5344CB8AC3E}">
        <p14:creationId xmlns:p14="http://schemas.microsoft.com/office/powerpoint/2010/main" val="2293015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966C-D719-7E42-80AA-095502D7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BD7C-0DE8-E048-8D06-0544AB9C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CC85D-4717-0A41-8DAD-BD32A07E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70A2-756A-5045-9D09-BE15B656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Preimage resistance &amp; second preimage resistance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89632-E2D8-7740-B02B-7BD63CD4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DAC4E5-DC50-A74A-962B-60BFFF3EFAAD}"/>
              </a:ext>
            </a:extLst>
          </p:cNvPr>
          <p:cNvSpPr txBox="1"/>
          <p:nvPr/>
        </p:nvSpPr>
        <p:spPr>
          <a:xfrm>
            <a:off x="3712232" y="1447800"/>
            <a:ext cx="78701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 shouldn’t be able to find preimages of range points</a:t>
            </a:r>
          </a:p>
          <a:p>
            <a:r>
              <a:rPr lang="en-US" sz="2400" dirty="0"/>
              <a:t>Lots of options for defining this: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set of fixed range points?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Random range point?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Hash of random domain point?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3D301-28CB-1E42-AA7D-1C9C9FBC0302}"/>
              </a:ext>
            </a:extLst>
          </p:cNvPr>
          <p:cNvSpPr txBox="1"/>
          <p:nvPr/>
        </p:nvSpPr>
        <p:spPr>
          <a:xfrm>
            <a:off x="2649880" y="5715000"/>
            <a:ext cx="6683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variants exist, see [</a:t>
            </a:r>
            <a:r>
              <a:rPr lang="en-US" sz="2400" dirty="0" err="1"/>
              <a:t>Rogaway</a:t>
            </a:r>
            <a:r>
              <a:rPr lang="en-US" sz="2400" dirty="0"/>
              <a:t>-Shrimpton 2004]</a:t>
            </a:r>
          </a:p>
          <a:p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https://eprint.iacr.org/2004/035.pdf</a:t>
            </a:r>
            <a:r>
              <a:rPr lang="en-US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77855-D5D0-2A43-B128-E6EA2A01426A}"/>
              </a:ext>
            </a:extLst>
          </p:cNvPr>
          <p:cNvSpPr txBox="1"/>
          <p:nvPr/>
        </p:nvSpPr>
        <p:spPr>
          <a:xfrm>
            <a:off x="5955245" y="4045803"/>
            <a:ext cx="5398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Can’t find message that collides with some chosen message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00F217-F8CD-BF4F-B778-3B1765B4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745846"/>
            <a:ext cx="44958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598E28-9D6D-9149-B2C6-FC83A18F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33" y="1421746"/>
            <a:ext cx="2349500" cy="190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C103D0-CAB3-624A-887F-EF45ECF9F713}"/>
                  </a:ext>
                </a:extLst>
              </p14:cNvPr>
              <p14:cNvContentPartPr/>
              <p14:nvPr/>
            </p14:nvContentPartPr>
            <p14:xfrm>
              <a:off x="1149480" y="1974600"/>
              <a:ext cx="1017360" cy="191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C103D0-CAB3-624A-887F-EF45ECF9F7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3640" y="1911240"/>
                <a:ext cx="10486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E1C802-25F1-BD47-9BC6-E9BAD678726A}"/>
                  </a:ext>
                </a:extLst>
              </p14:cNvPr>
              <p14:cNvContentPartPr/>
              <p14:nvPr/>
            </p14:nvContentPartPr>
            <p14:xfrm>
              <a:off x="1045080" y="4975200"/>
              <a:ext cx="438480" cy="145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E1C802-25F1-BD47-9BC6-E9BAD67872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9240" y="4911840"/>
                <a:ext cx="4698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7AAA18-B0B5-DA48-A130-5FFEA5392F0B}"/>
                  </a:ext>
                </a:extLst>
              </p14:cNvPr>
              <p14:cNvContentPartPr/>
              <p14:nvPr/>
            </p14:nvContentPartPr>
            <p14:xfrm>
              <a:off x="1642320" y="5327280"/>
              <a:ext cx="1841760" cy="114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7AAA18-B0B5-DA48-A130-5FFEA5392F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26480" y="5263920"/>
                <a:ext cx="1873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F04B10-A44E-0448-BE54-74038F5DDCD8}"/>
                  </a:ext>
                </a:extLst>
              </p14:cNvPr>
              <p14:cNvContentPartPr/>
              <p14:nvPr/>
            </p14:nvContentPartPr>
            <p14:xfrm>
              <a:off x="1688400" y="5380920"/>
              <a:ext cx="1855080" cy="13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F04B10-A44E-0448-BE54-74038F5DDCD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72560" y="5317560"/>
                <a:ext cx="18864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073DA96-1C4E-5B44-BF0C-00613E871FB3}"/>
                  </a:ext>
                </a:extLst>
              </p14:cNvPr>
              <p14:cNvContentPartPr/>
              <p14:nvPr/>
            </p14:nvContentPartPr>
            <p14:xfrm>
              <a:off x="3986640" y="5342400"/>
              <a:ext cx="1168560" cy="122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073DA96-1C4E-5B44-BF0C-00613E871F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70800" y="5279040"/>
                <a:ext cx="1199880" cy="2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446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70A2-756A-5045-9D09-BE15B656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Preimage resistance &amp; second preimage resistance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89632-E2D8-7740-B02B-7BD63CD4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3D301-28CB-1E42-AA7D-1C9C9FBC0302}"/>
              </a:ext>
            </a:extLst>
          </p:cNvPr>
          <p:cNvSpPr txBox="1"/>
          <p:nvPr/>
        </p:nvSpPr>
        <p:spPr>
          <a:xfrm>
            <a:off x="2649880" y="5715000"/>
            <a:ext cx="6683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Many variants exist, see [</a:t>
            </a:r>
            <a:r>
              <a:rPr lang="en-US" sz="2400" dirty="0" err="1"/>
              <a:t>Rogaway</a:t>
            </a:r>
            <a:r>
              <a:rPr lang="en-US" sz="2400" dirty="0"/>
              <a:t>-Shrimpton 2004]</a:t>
            </a:r>
          </a:p>
          <a:p>
            <a:r>
              <a:rPr lang="en-US" sz="2400" dirty="0"/>
              <a:t>(</a:t>
            </a:r>
            <a:r>
              <a:rPr lang="en-US" sz="2400" dirty="0">
                <a:hlinkClick r:id="rId2"/>
              </a:rPr>
              <a:t>https://eprint.iacr.org/2004/035.pdf</a:t>
            </a:r>
            <a:r>
              <a:rPr lang="en-US" sz="24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F17AA-4B1B-3441-9A0D-C63D468A6D4F}"/>
              </a:ext>
            </a:extLst>
          </p:cNvPr>
          <p:cNvSpPr txBox="1"/>
          <p:nvPr/>
        </p:nvSpPr>
        <p:spPr>
          <a:xfrm>
            <a:off x="3657600" y="1664617"/>
            <a:ext cx="2800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Best generic attacks?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D0B9F-0A6F-184F-A639-0C3214F44245}"/>
              </a:ext>
            </a:extLst>
          </p:cNvPr>
          <p:cNvSpPr txBox="1"/>
          <p:nvPr/>
        </p:nvSpPr>
        <p:spPr>
          <a:xfrm>
            <a:off x="3666067" y="2676189"/>
            <a:ext cx="4145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 in time 2</a:t>
            </a:r>
            <a:r>
              <a:rPr lang="en-US" sz="2400" baseline="30000" dirty="0"/>
              <a:t>n</a:t>
            </a:r>
            <a:r>
              <a:rPr lang="en-US" sz="2400" dirty="0"/>
              <a:t>  (n is output size)</a:t>
            </a:r>
          </a:p>
          <a:p>
            <a:r>
              <a:rPr lang="en-US" sz="2400" dirty="0"/>
              <a:t>for both goals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BE298-5CCE-E442-9AF3-91360D20B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745846"/>
            <a:ext cx="4495800" cy="190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12D7AE-1A96-EA47-B196-5B9FCEA7F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533" y="1421746"/>
            <a:ext cx="2349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70A2-756A-5045-9D09-BE15B656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CR, OWF, and SPR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89632-E2D8-7740-B02B-7BD63CD4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B81EA-E0AB-304D-9E0B-FA7099F98B9D}"/>
              </a:ext>
            </a:extLst>
          </p:cNvPr>
          <p:cNvSpPr txBox="1"/>
          <p:nvPr/>
        </p:nvSpPr>
        <p:spPr>
          <a:xfrm>
            <a:off x="5437466" y="1417638"/>
            <a:ext cx="523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(assume message space sufficiently larger than range)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6A6CE-9B0C-1E46-8A0D-67188E79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1381918"/>
            <a:ext cx="2463800" cy="35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48036E-2389-3742-8A66-7A082B36EAE3}"/>
              </a:ext>
            </a:extLst>
          </p:cNvPr>
          <p:cNvSpPr txBox="1"/>
          <p:nvPr/>
        </p:nvSpPr>
        <p:spPr>
          <a:xfrm>
            <a:off x="893269" y="1328886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74880B-F4C4-4640-A9B3-C3B40A7F3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2150533"/>
            <a:ext cx="4495800" cy="190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28BC06-EC76-C441-89E2-0601BF1B3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400" y="2142066"/>
            <a:ext cx="2349500" cy="190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B792C4-0F50-2242-8622-F23862EE7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133600"/>
            <a:ext cx="3073400" cy="156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32CBC5-B7A9-DC4A-8192-E9F54559E0BE}"/>
                  </a:ext>
                </a:extLst>
              </p14:cNvPr>
              <p14:cNvContentPartPr/>
              <p14:nvPr/>
            </p14:nvContentPartPr>
            <p14:xfrm>
              <a:off x="2351880" y="5198040"/>
              <a:ext cx="236880" cy="320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32CBC5-B7A9-DC4A-8192-E9F54559E0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6040" y="5134680"/>
                <a:ext cx="2682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6E52E2-8D48-D840-82BF-80A2DF662B47}"/>
                  </a:ext>
                </a:extLst>
              </p14:cNvPr>
              <p14:cNvContentPartPr/>
              <p14:nvPr/>
            </p14:nvContentPartPr>
            <p14:xfrm>
              <a:off x="2795400" y="5174280"/>
              <a:ext cx="7920" cy="30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6E52E2-8D48-D840-82BF-80A2DF662B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9560" y="5110920"/>
                <a:ext cx="392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4C489D-BD2A-AC4F-A07C-B37AE0207523}"/>
                  </a:ext>
                </a:extLst>
              </p14:cNvPr>
              <p14:cNvContentPartPr/>
              <p14:nvPr/>
            </p14:nvContentPartPr>
            <p14:xfrm>
              <a:off x="3025080" y="4684320"/>
              <a:ext cx="6096240" cy="2051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4C489D-BD2A-AC4F-A07C-B37AE02075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15720" y="4674960"/>
                <a:ext cx="6114960" cy="20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788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OWF-type application: password hashing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0" y="1610434"/>
            <a:ext cx="8199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Password hashing. Choose random salt and store (</a:t>
            </a:r>
            <a:r>
              <a:rPr lang="en-US" sz="2400" dirty="0" err="1"/>
              <a:t>salt,h</a:t>
            </a:r>
            <a:r>
              <a:rPr lang="en-US" sz="2400" dirty="0"/>
              <a:t>) where:</a:t>
            </a:r>
          </a:p>
        </p:txBody>
      </p:sp>
      <p:sp>
        <p:nvSpPr>
          <p:cNvPr id="70" name="Trapezoid 69"/>
          <p:cNvSpPr/>
          <p:nvPr/>
        </p:nvSpPr>
        <p:spPr>
          <a:xfrm rot="5400000">
            <a:off x="4931213" y="2552700"/>
            <a:ext cx="1217676" cy="684276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rot="10800000">
            <a:off x="4664513" y="28956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0800000">
            <a:off x="5896513" y="2895600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2630" y="2712524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0" y="2662535"/>
            <a:ext cx="143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salt || pw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578905" y="2662536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04800" y="3730129"/>
            <a:ext cx="8483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idea:</a:t>
            </a:r>
            <a:r>
              <a:rPr lang="en-US" sz="2400" dirty="0"/>
              <a:t> Attacker, given (</a:t>
            </a:r>
            <a:r>
              <a:rPr lang="en-US" sz="2400" dirty="0" err="1"/>
              <a:t>salt,h</a:t>
            </a:r>
            <a:r>
              <a:rPr lang="en-US" sz="2400" dirty="0"/>
              <a:t>), should not be able to recover pw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14692" y="4572000"/>
            <a:ext cx="3579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brute-force attack?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0154" y="5257800"/>
            <a:ext cx="3508846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For each guess pw’:</a:t>
            </a:r>
          </a:p>
          <a:p>
            <a:r>
              <a:rPr lang="en-US" sz="2400" dirty="0"/>
              <a:t>     If H(salt||pw’) = h then </a:t>
            </a:r>
          </a:p>
          <a:p>
            <a:r>
              <a:rPr lang="en-US" sz="2400" dirty="0"/>
              <a:t>		Ret pw’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587B0-D8D4-6649-B12F-4FD5B05E1A9C}"/>
              </a:ext>
            </a:extLst>
          </p:cNvPr>
          <p:cNvSpPr txBox="1"/>
          <p:nvPr/>
        </p:nvSpPr>
        <p:spPr>
          <a:xfrm>
            <a:off x="626533" y="2400518"/>
            <a:ext cx="2038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this secure based on OWF security of H?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A7912-B47A-EF49-A562-1D621CF2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375312"/>
            <a:ext cx="23495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0E240B-12BB-5642-8765-DE49092DB1D0}"/>
              </a:ext>
            </a:extLst>
          </p:cNvPr>
          <p:cNvSpPr txBox="1"/>
          <p:nvPr/>
        </p:nvSpPr>
        <p:spPr>
          <a:xfrm>
            <a:off x="3352800" y="4763869"/>
            <a:ext cx="3226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p be some probability distribution over message space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FE3EBB-CF4A-E648-AE7A-F6326A9EFCAD}"/>
                  </a:ext>
                </a:extLst>
              </p14:cNvPr>
              <p14:cNvContentPartPr/>
              <p14:nvPr/>
            </p14:nvContentPartPr>
            <p14:xfrm>
              <a:off x="559800" y="5288760"/>
              <a:ext cx="1710000" cy="25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FE3EBB-CF4A-E648-AE7A-F6326A9EFC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960" y="5225400"/>
                <a:ext cx="17413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2DA2FD-C3AE-1342-8B54-6CDB7F4F95AB}"/>
                  </a:ext>
                </a:extLst>
              </p14:cNvPr>
              <p14:cNvContentPartPr/>
              <p14:nvPr/>
            </p14:nvContentPartPr>
            <p14:xfrm>
              <a:off x="2257560" y="5266080"/>
              <a:ext cx="760320" cy="582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2DA2FD-C3AE-1342-8B54-6CDB7F4F95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8200" y="5256720"/>
                <a:ext cx="779040" cy="60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73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2" grpId="0"/>
      <p:bldP spid="14" grpId="0" animBg="1"/>
      <p:bldP spid="4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10.2|12.7|43|6.4|21.9"/>
</p:tagLst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53145</TotalTime>
  <Words>2519</Words>
  <Application>Microsoft Office PowerPoint</Application>
  <PresentationFormat>Widescreen</PresentationFormat>
  <Paragraphs>548</Paragraphs>
  <Slides>55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MyTheme</vt:lpstr>
      <vt:lpstr>CS 6831 Designing Secure Cryptography</vt:lpstr>
      <vt:lpstr>PowerPoint Presentation</vt:lpstr>
      <vt:lpstr>SHA-3 competition</vt:lpstr>
      <vt:lpstr>Sponge construction</vt:lpstr>
      <vt:lpstr>Other security goals for hash functions</vt:lpstr>
      <vt:lpstr>Preimage resistance &amp; second preimage resistance</vt:lpstr>
      <vt:lpstr>Preimage resistance &amp; second preimage resistance</vt:lpstr>
      <vt:lpstr>CR, OWF, and SPR comparisons</vt:lpstr>
      <vt:lpstr>OWF-type application: password hashing</vt:lpstr>
      <vt:lpstr>The random oracle model (ROM)</vt:lpstr>
      <vt:lpstr>Password hashing in ROM</vt:lpstr>
      <vt:lpstr>Other security goals for hash functions</vt:lpstr>
      <vt:lpstr>Hash-based PRF in ROM</vt:lpstr>
      <vt:lpstr>Hash-based PRF in ROM</vt:lpstr>
      <vt:lpstr>PowerPoint Presentation</vt:lpstr>
      <vt:lpstr>What does ROM security mean?</vt:lpstr>
      <vt:lpstr>Instantiate Hash-based PRF with SHA-256</vt:lpstr>
      <vt:lpstr>PowerPoint Presentation</vt:lpstr>
      <vt:lpstr>Indifferentiability for hash transform design</vt:lpstr>
      <vt:lpstr>PowerPoint Presentation</vt:lpstr>
      <vt:lpstr>PowerPoint Presentation</vt:lpstr>
      <vt:lpstr>PowerPoint Presentation</vt:lpstr>
      <vt:lpstr>PowerPoint Presentation</vt:lpstr>
      <vt:lpstr>MD is not indifferentiable from a RO. What is?</vt:lpstr>
      <vt:lpstr>MD is not indifferentiable from a RO. What is?</vt:lpstr>
      <vt:lpstr>Ideal cipher model and ROM equivalency</vt:lpstr>
      <vt:lpstr>PowerPoint Presentation</vt:lpstr>
      <vt:lpstr>Applications of cryptographic hashing</vt:lpstr>
      <vt:lpstr>Cryptographic hash functions</vt:lpstr>
      <vt:lpstr>Collisions always exist</vt:lpstr>
      <vt:lpstr>Birthday attacks</vt:lpstr>
      <vt:lpstr>The birthday attack</vt:lpstr>
      <vt:lpstr>The birthday problem</vt:lpstr>
      <vt:lpstr>Birthday attack run times</vt:lpstr>
      <vt:lpstr>CBC-MAC is not CR</vt:lpstr>
      <vt:lpstr>PowerPoint Presentation</vt:lpstr>
      <vt:lpstr>PowerPoint Presentation</vt:lpstr>
      <vt:lpstr>Building compression functions</vt:lpstr>
      <vt:lpstr>Building compression functions</vt:lpstr>
      <vt:lpstr>Ideal cipher model</vt:lpstr>
      <vt:lpstr>Davies-Meyers compression function</vt:lpstr>
      <vt:lpstr>PowerPoint Presentation</vt:lpstr>
      <vt:lpstr>Davies-Meyers compression function</vt:lpstr>
      <vt:lpstr>PowerPoint Presentation</vt:lpstr>
      <vt:lpstr>Building compression functions</vt:lpstr>
      <vt:lpstr>SHA-1 compression function</vt:lpstr>
      <vt:lpstr>Cryptanalysis results</vt:lpstr>
      <vt:lpstr>SHAttered attack</vt:lpstr>
      <vt:lpstr>SHAttered attack</vt:lpstr>
      <vt:lpstr>Fallout of attack</vt:lpstr>
      <vt:lpstr>SHA-3 competition</vt:lpstr>
      <vt:lpstr>Sponge construction</vt:lpstr>
      <vt:lpstr>Towards using hash functions as PRFs</vt:lpstr>
      <vt:lpstr>Building PRFs with hash functions: HMAC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976</cp:revision>
  <cp:lastPrinted>2019-01-23T18:40:35Z</cp:lastPrinted>
  <dcterms:created xsi:type="dcterms:W3CDTF">2017-09-22T05:03:35Z</dcterms:created>
  <dcterms:modified xsi:type="dcterms:W3CDTF">2019-03-13T10:28:58Z</dcterms:modified>
</cp:coreProperties>
</file>